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4"/>
  </p:notesMasterIdLst>
  <p:sldIdLst>
    <p:sldId id="256" r:id="rId2"/>
    <p:sldId id="280" r:id="rId3"/>
    <p:sldId id="287" r:id="rId4"/>
    <p:sldId id="257" r:id="rId5"/>
    <p:sldId id="258" r:id="rId6"/>
    <p:sldId id="281"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279"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00" autoAdjust="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A59AF8-F3D3-4371-B0E0-59C20DB139CA}"/>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7534A71-1117-4753-A86F-5B16E1094475}"/>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9F4F1C2F-A051-446E-80C7-4FF22DE95519}" type="datetimeFigureOut">
              <a:rPr lang="en-US"/>
              <a:pPr>
                <a:defRPr/>
              </a:pPr>
              <a:t>9/15/2021</a:t>
            </a:fld>
            <a:endParaRPr lang="en-US"/>
          </a:p>
        </p:txBody>
      </p:sp>
      <p:sp>
        <p:nvSpPr>
          <p:cNvPr id="4" name="Slide Image Placeholder 3">
            <a:extLst>
              <a:ext uri="{FF2B5EF4-FFF2-40B4-BE49-F238E27FC236}">
                <a16:creationId xmlns:a16="http://schemas.microsoft.com/office/drawing/2014/main" id="{8A4440B5-A767-4C5C-ACBC-C3F93396D817}"/>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E1758C7-73E8-4DDB-8074-0B83E294BEBA}"/>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AC7EC98-3A9E-4389-B4C9-FB9DB20F83FF}"/>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9DC00F0A-2FF9-490D-9E75-2EEA68E75FC5}"/>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B6C497E-C9FB-4A92-8B43-E0CE24DE94D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7E01B70-1109-4459-B84E-FF0332C6E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6F59BDB-B7CA-4B7D-A091-08AE1CC27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31CD298-2CF6-43F5-93FC-A94B50243F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C83F46-61E4-4B47-AC42-A879086A7FFC}" type="slidenum">
              <a:rPr lang="en-US" altLang="en-US">
                <a:solidFill>
                  <a:srgbClr val="000000"/>
                </a:solidFill>
              </a:rPr>
              <a:pPr>
                <a:spcBef>
                  <a:spcPct val="0"/>
                </a:spcBef>
              </a:pPr>
              <a:t>2</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CBE95E-6BC0-4B84-A652-342B20EA6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EC1C257-2F36-4AE7-AEF0-76B90BC13F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2A7EB5C-D61C-4192-A49B-541E7D0DC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FEE8DF-2F4F-4ADC-B9A4-DA092AD02052}" type="slidenum">
              <a:rPr lang="en-US" altLang="en-US">
                <a:solidFill>
                  <a:srgbClr val="000000"/>
                </a:solidFill>
              </a:rPr>
              <a:pPr>
                <a:spcBef>
                  <a:spcPct val="0"/>
                </a:spcBef>
              </a:pPr>
              <a:t>3</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6C497E-C9FB-4A92-8B43-E0CE24DE94D0}" type="slidenum">
              <a:rPr lang="en-US" altLang="en-US" smtClean="0"/>
              <a:pPr/>
              <a:t>5</a:t>
            </a:fld>
            <a:endParaRPr lang="en-US" altLang="en-US"/>
          </a:p>
        </p:txBody>
      </p:sp>
    </p:spTree>
    <p:extLst>
      <p:ext uri="{BB962C8B-B14F-4D97-AF65-F5344CB8AC3E}">
        <p14:creationId xmlns:p14="http://schemas.microsoft.com/office/powerpoint/2010/main" val="30194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6C497E-C9FB-4A92-8B43-E0CE24DE94D0}" type="slidenum">
              <a:rPr lang="en-US" altLang="en-US" smtClean="0"/>
              <a:pPr/>
              <a:t>7</a:t>
            </a:fld>
            <a:endParaRPr lang="en-US" altLang="en-US"/>
          </a:p>
        </p:txBody>
      </p:sp>
    </p:spTree>
    <p:extLst>
      <p:ext uri="{BB962C8B-B14F-4D97-AF65-F5344CB8AC3E}">
        <p14:creationId xmlns:p14="http://schemas.microsoft.com/office/powerpoint/2010/main" val="686339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6C497E-C9FB-4A92-8B43-E0CE24DE94D0}" type="slidenum">
              <a:rPr lang="en-US" altLang="en-US" smtClean="0"/>
              <a:pPr/>
              <a:t>16</a:t>
            </a:fld>
            <a:endParaRPr lang="en-US" altLang="en-US"/>
          </a:p>
        </p:txBody>
      </p:sp>
    </p:spTree>
    <p:extLst>
      <p:ext uri="{BB962C8B-B14F-4D97-AF65-F5344CB8AC3E}">
        <p14:creationId xmlns:p14="http://schemas.microsoft.com/office/powerpoint/2010/main" val="910941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6EF9F8CB-6441-472C-A9C8-90EC7E7E3D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1ADAA9CC-23BD-4701-930B-623A3D83B76D}"/>
              </a:ext>
            </a:extLst>
          </p:cNvPr>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a:extLst>
                <a:ext uri="{FF2B5EF4-FFF2-40B4-BE49-F238E27FC236}">
                  <a16:creationId xmlns:a16="http://schemas.microsoft.com/office/drawing/2014/main" id="{649A358E-8CDC-40A0-B6D3-F6E449F6EB27}"/>
                </a:ext>
              </a:extLst>
            </p:cNvPr>
            <p:cNvSpPr txBox="1"/>
            <p:nvPr/>
          </p:nvSpPr>
          <p:spPr>
            <a:xfrm>
              <a:off x="4147073" y="1381459"/>
              <a:ext cx="877163" cy="923330"/>
            </a:xfrm>
            <a:prstGeom prst="rect">
              <a:avLst/>
            </a:prstGeom>
            <a:noFill/>
          </p:spPr>
          <p:txBody>
            <a:bodyPr wrap="none">
              <a:spAutoFit/>
            </a:bodyPr>
            <a:lstStyle/>
            <a:p>
              <a:pPr eaLnBrk="1" hangingPunct="1">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7" name="Straight Connector 6">
              <a:extLst>
                <a:ext uri="{FF2B5EF4-FFF2-40B4-BE49-F238E27FC236}">
                  <a16:creationId xmlns:a16="http://schemas.microsoft.com/office/drawing/2014/main" id="{D349F417-4EBC-4627-BC2D-1B47B1DD1F77}"/>
                </a:ext>
              </a:extLst>
            </p:cNvPr>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103FFD4-25FE-4E58-A4E1-2B0C3C8DF159}"/>
                </a:ext>
              </a:extLst>
            </p:cNvPr>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387C56EE-92FB-4190-B66A-269FBA0E85D9}"/>
              </a:ext>
            </a:extLst>
          </p:cNvPr>
          <p:cNvSpPr>
            <a:spLocks noGrp="1"/>
          </p:cNvSpPr>
          <p:nvPr>
            <p:ph type="dt" sz="half" idx="10"/>
          </p:nvPr>
        </p:nvSpPr>
        <p:spPr/>
        <p:txBody>
          <a:bodyPr/>
          <a:lstStyle>
            <a:lvl1pPr>
              <a:defRPr>
                <a:solidFill>
                  <a:schemeClr val="tx2"/>
                </a:solidFill>
              </a:defRPr>
            </a:lvl1pPr>
          </a:lstStyle>
          <a:p>
            <a:pPr>
              <a:defRPr/>
            </a:pPr>
            <a:fld id="{D1F6F110-B71B-4A2C-A941-280F2C468220}" type="datetime2">
              <a:rPr lang="en-US" altLang="en-US"/>
              <a:pPr>
                <a:defRPr/>
              </a:pPr>
              <a:t>Wednesday, September 15, 2021</a:t>
            </a:fld>
            <a:endParaRPr lang="en-US" altLang="en-US"/>
          </a:p>
        </p:txBody>
      </p:sp>
      <p:sp>
        <p:nvSpPr>
          <p:cNvPr id="10" name="Footer Placeholder 4">
            <a:extLst>
              <a:ext uri="{FF2B5EF4-FFF2-40B4-BE49-F238E27FC236}">
                <a16:creationId xmlns:a16="http://schemas.microsoft.com/office/drawing/2014/main" id="{B96FDC2B-1F3C-47BB-A450-192363E89F9A}"/>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a:extLst>
              <a:ext uri="{FF2B5EF4-FFF2-40B4-BE49-F238E27FC236}">
                <a16:creationId xmlns:a16="http://schemas.microsoft.com/office/drawing/2014/main" id="{7A099F4A-789B-4E1D-9FD1-3AAA7D2C87FF}"/>
              </a:ext>
            </a:extLst>
          </p:cNvPr>
          <p:cNvSpPr>
            <a:spLocks noGrp="1"/>
          </p:cNvSpPr>
          <p:nvPr>
            <p:ph type="sldNum" sz="quarter" idx="12"/>
          </p:nvPr>
        </p:nvSpPr>
        <p:spPr/>
        <p:txBody>
          <a:bodyPr/>
          <a:lstStyle>
            <a:lvl1pPr>
              <a:defRPr/>
            </a:lvl1pPr>
          </a:lstStyle>
          <a:p>
            <a:fld id="{7E9FE6F1-5BBE-4E6D-A493-900E35DCFDBD}" type="slidenum">
              <a:rPr lang="en-US" altLang="en-US"/>
              <a:pPr/>
              <a:t>‹#›</a:t>
            </a:fld>
            <a:endParaRPr lang="en-US" altLang="en-US"/>
          </a:p>
        </p:txBody>
      </p:sp>
    </p:spTree>
    <p:extLst>
      <p:ext uri="{BB962C8B-B14F-4D97-AF65-F5344CB8AC3E}">
        <p14:creationId xmlns:p14="http://schemas.microsoft.com/office/powerpoint/2010/main" val="19766698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5AE44E22-AE4A-426F-A6A0-07E6FC44C503}"/>
              </a:ext>
            </a:extLst>
          </p:cNvPr>
          <p:cNvGrpSpPr>
            <a:grpSpLocks/>
          </p:cNvGrpSpPr>
          <p:nvPr/>
        </p:nvGrpSpPr>
        <p:grpSpPr bwMode="auto">
          <a:xfrm>
            <a:off x="1173163" y="1392238"/>
            <a:ext cx="6778625" cy="923925"/>
            <a:chOff x="1172584" y="1381459"/>
            <a:chExt cx="6779110" cy="923330"/>
          </a:xfrm>
        </p:grpSpPr>
        <p:sp>
          <p:nvSpPr>
            <p:cNvPr id="5" name="TextBox 4">
              <a:extLst>
                <a:ext uri="{FF2B5EF4-FFF2-40B4-BE49-F238E27FC236}">
                  <a16:creationId xmlns:a16="http://schemas.microsoft.com/office/drawing/2014/main" id="{7F4C0FD8-0DAF-462A-916A-52987F8DBD6D}"/>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BABAB9F3-75CB-408E-A8B7-1B19BDFD9438}"/>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8B8685A-F157-4B9C-9703-80FDB54DB488}"/>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7014FF29-F076-45A8-9DCA-A1B5CEFCBC1B}"/>
              </a:ext>
            </a:extLst>
          </p:cNvPr>
          <p:cNvSpPr>
            <a:spLocks noGrp="1"/>
          </p:cNvSpPr>
          <p:nvPr>
            <p:ph type="dt" sz="half" idx="10"/>
          </p:nvPr>
        </p:nvSpPr>
        <p:spPr/>
        <p:txBody>
          <a:bodyPr/>
          <a:lstStyle>
            <a:lvl1pPr>
              <a:defRPr/>
            </a:lvl1pPr>
          </a:lstStyle>
          <a:p>
            <a:pPr>
              <a:defRPr/>
            </a:pPr>
            <a:fld id="{E028844D-8970-41C7-A027-6395F8EABD62}"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E1A2C83B-2A70-407E-88DD-CDF2C4F48E1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BCEC1B34-9C52-4E99-B493-6FD96BEDAA30}"/>
              </a:ext>
            </a:extLst>
          </p:cNvPr>
          <p:cNvSpPr>
            <a:spLocks noGrp="1"/>
          </p:cNvSpPr>
          <p:nvPr>
            <p:ph type="sldNum" sz="quarter" idx="12"/>
          </p:nvPr>
        </p:nvSpPr>
        <p:spPr/>
        <p:txBody>
          <a:bodyPr/>
          <a:lstStyle>
            <a:lvl1pPr>
              <a:defRPr/>
            </a:lvl1pPr>
          </a:lstStyle>
          <a:p>
            <a:fld id="{E3633812-0A24-45EB-BA28-CB8603AD9A82}" type="slidenum">
              <a:rPr lang="en-US" altLang="en-US"/>
              <a:pPr/>
              <a:t>‹#›</a:t>
            </a:fld>
            <a:endParaRPr lang="en-US" altLang="en-US"/>
          </a:p>
        </p:txBody>
      </p:sp>
    </p:spTree>
    <p:extLst>
      <p:ext uri="{BB962C8B-B14F-4D97-AF65-F5344CB8AC3E}">
        <p14:creationId xmlns:p14="http://schemas.microsoft.com/office/powerpoint/2010/main" val="6708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9602C38D-3CA0-4B46-B0BC-DD77540CF11E}"/>
              </a:ext>
            </a:extLst>
          </p:cNvPr>
          <p:cNvGrpSpPr>
            <a:grpSpLocks/>
          </p:cNvGrpSpPr>
          <p:nvPr/>
        </p:nvGrpSpPr>
        <p:grpSpPr bwMode="auto">
          <a:xfrm rot="5400000">
            <a:off x="3908425" y="2881313"/>
            <a:ext cx="5481637" cy="922338"/>
            <a:chOff x="1815339" y="1381459"/>
            <a:chExt cx="5480154" cy="923330"/>
          </a:xfrm>
        </p:grpSpPr>
        <p:sp>
          <p:nvSpPr>
            <p:cNvPr id="5" name="TextBox 4">
              <a:extLst>
                <a:ext uri="{FF2B5EF4-FFF2-40B4-BE49-F238E27FC236}">
                  <a16:creationId xmlns:a16="http://schemas.microsoft.com/office/drawing/2014/main" id="{07DB8E95-E0EB-4983-886D-237C1197BE54}"/>
                </a:ext>
              </a:extLst>
            </p:cNvPr>
            <p:cNvSpPr txBox="1">
              <a:spLocks noChangeArrowheads="1"/>
            </p:cNvSpPr>
            <p:nvPr/>
          </p:nvSpPr>
          <p:spPr bwMode="auto">
            <a:xfrm>
              <a:off x="4146745" y="1381458"/>
              <a:ext cx="877650"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F97A1FD7-1C0B-4CE2-97C9-9B6A13656ED9}"/>
                </a:ext>
              </a:extLst>
            </p:cNvPr>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CC35D0-1822-42AF-94C9-D7BB246A403E}"/>
                </a:ext>
              </a:extLst>
            </p:cNvPr>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2C87F9F4-74C8-4A94-B890-E33225F9CB67}"/>
              </a:ext>
            </a:extLst>
          </p:cNvPr>
          <p:cNvSpPr>
            <a:spLocks noGrp="1"/>
          </p:cNvSpPr>
          <p:nvPr>
            <p:ph type="dt" sz="half" idx="10"/>
          </p:nvPr>
        </p:nvSpPr>
        <p:spPr/>
        <p:txBody>
          <a:bodyPr/>
          <a:lstStyle>
            <a:lvl1pPr>
              <a:defRPr/>
            </a:lvl1pPr>
          </a:lstStyle>
          <a:p>
            <a:pPr>
              <a:defRPr/>
            </a:pPr>
            <a:fld id="{144E57A9-4E41-4631-AB49-E3ACECF3085C}"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CE521A36-D9D2-49B3-B36F-DFAC58A63B8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9C957458-16D2-482C-ABF6-6DCCE4942FFF}"/>
              </a:ext>
            </a:extLst>
          </p:cNvPr>
          <p:cNvSpPr>
            <a:spLocks noGrp="1"/>
          </p:cNvSpPr>
          <p:nvPr>
            <p:ph type="sldNum" sz="quarter" idx="12"/>
          </p:nvPr>
        </p:nvSpPr>
        <p:spPr/>
        <p:txBody>
          <a:bodyPr/>
          <a:lstStyle>
            <a:lvl1pPr>
              <a:defRPr/>
            </a:lvl1pPr>
          </a:lstStyle>
          <a:p>
            <a:fld id="{D33F9B33-0EA0-47DE-82FA-8E04104715B3}" type="slidenum">
              <a:rPr lang="en-US" altLang="en-US"/>
              <a:pPr/>
              <a:t>‹#›</a:t>
            </a:fld>
            <a:endParaRPr lang="en-US" altLang="en-US"/>
          </a:p>
        </p:txBody>
      </p:sp>
    </p:spTree>
    <p:extLst>
      <p:ext uri="{BB962C8B-B14F-4D97-AF65-F5344CB8AC3E}">
        <p14:creationId xmlns:p14="http://schemas.microsoft.com/office/powerpoint/2010/main" val="71591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6E094141-A2EC-4037-BA5F-864DD749180F}"/>
              </a:ext>
            </a:extLst>
          </p:cNvPr>
          <p:cNvGrpSpPr>
            <a:grpSpLocks/>
          </p:cNvGrpSpPr>
          <p:nvPr/>
        </p:nvGrpSpPr>
        <p:grpSpPr bwMode="auto">
          <a:xfrm>
            <a:off x="1177924" y="1210354"/>
            <a:ext cx="6778625" cy="923925"/>
            <a:chOff x="1172584" y="1381459"/>
            <a:chExt cx="6779110" cy="923330"/>
          </a:xfrm>
        </p:grpSpPr>
        <p:sp>
          <p:nvSpPr>
            <p:cNvPr id="5" name="TextBox 4">
              <a:extLst>
                <a:ext uri="{FF2B5EF4-FFF2-40B4-BE49-F238E27FC236}">
                  <a16:creationId xmlns:a16="http://schemas.microsoft.com/office/drawing/2014/main" id="{471F0276-3E25-4C0D-92E3-C88E1534A77C}"/>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AE184D06-E9F7-4E42-8EF2-83C4CD70CF23}"/>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F97F12E-E35C-457D-90E8-C62835837AFF}"/>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a:xfrm>
            <a:off x="698500" y="2003991"/>
            <a:ext cx="7747000" cy="41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a:xfrm>
            <a:off x="688975" y="364446"/>
            <a:ext cx="7756525" cy="1054100"/>
          </a:xfrm>
        </p:spPr>
        <p:txBody>
          <a:bodyPr/>
          <a:lstStyle>
            <a:lvl1pPr>
              <a:defRPr sz="4000"/>
            </a:lvl1pPr>
          </a:lstStyle>
          <a:p>
            <a:r>
              <a:rPr lang="en-US"/>
              <a:t>Click to edit Master title style</a:t>
            </a:r>
          </a:p>
        </p:txBody>
      </p:sp>
      <p:sp>
        <p:nvSpPr>
          <p:cNvPr id="8" name="Date Placeholder 3">
            <a:extLst>
              <a:ext uri="{FF2B5EF4-FFF2-40B4-BE49-F238E27FC236}">
                <a16:creationId xmlns:a16="http://schemas.microsoft.com/office/drawing/2014/main" id="{5E4EAB11-2330-44B9-A2D3-7664D43C8813}"/>
              </a:ext>
            </a:extLst>
          </p:cNvPr>
          <p:cNvSpPr>
            <a:spLocks noGrp="1"/>
          </p:cNvSpPr>
          <p:nvPr>
            <p:ph type="dt" sz="half" idx="10"/>
          </p:nvPr>
        </p:nvSpPr>
        <p:spPr/>
        <p:txBody>
          <a:bodyPr/>
          <a:lstStyle>
            <a:lvl1pPr>
              <a:defRPr/>
            </a:lvl1pPr>
          </a:lstStyle>
          <a:p>
            <a:pPr>
              <a:defRPr/>
            </a:pPr>
            <a:fld id="{7250A615-93C4-4101-84B0-B4CF1EF10328}"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794ABB5B-F9BD-4984-8A76-510C5C853E1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88E2362-18A4-4233-AE06-2C1E2FAE31A5}"/>
              </a:ext>
            </a:extLst>
          </p:cNvPr>
          <p:cNvSpPr>
            <a:spLocks noGrp="1"/>
          </p:cNvSpPr>
          <p:nvPr>
            <p:ph type="sldNum" sz="quarter" idx="12"/>
          </p:nvPr>
        </p:nvSpPr>
        <p:spPr/>
        <p:txBody>
          <a:bodyPr/>
          <a:lstStyle>
            <a:lvl1pPr>
              <a:defRPr/>
            </a:lvl1pPr>
          </a:lstStyle>
          <a:p>
            <a:fld id="{4626E855-EE16-4D0E-850F-ACEAE0A72BFB}" type="slidenum">
              <a:rPr lang="en-US" altLang="en-US"/>
              <a:pPr/>
              <a:t>‹#›</a:t>
            </a:fld>
            <a:endParaRPr lang="en-US" altLang="en-US"/>
          </a:p>
        </p:txBody>
      </p:sp>
    </p:spTree>
    <p:extLst>
      <p:ext uri="{BB962C8B-B14F-4D97-AF65-F5344CB8AC3E}">
        <p14:creationId xmlns:p14="http://schemas.microsoft.com/office/powerpoint/2010/main" val="209092077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512DD152-EB50-4C8E-8DB7-AE76F32EAF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a:extLst>
              <a:ext uri="{FF2B5EF4-FFF2-40B4-BE49-F238E27FC236}">
                <a16:creationId xmlns:a16="http://schemas.microsoft.com/office/drawing/2014/main" id="{B1E2E7A6-6E0C-45F3-9980-8425163FDF4C}"/>
              </a:ext>
            </a:extLst>
          </p:cNvPr>
          <p:cNvGrpSpPr>
            <a:grpSpLocks/>
          </p:cNvGrpSpPr>
          <p:nvPr/>
        </p:nvGrpSpPr>
        <p:grpSpPr bwMode="auto">
          <a:xfrm>
            <a:off x="1173163" y="2887663"/>
            <a:ext cx="6778625" cy="923925"/>
            <a:chOff x="1172584" y="1381459"/>
            <a:chExt cx="6779110" cy="923330"/>
          </a:xfrm>
        </p:grpSpPr>
        <p:sp>
          <p:nvSpPr>
            <p:cNvPr id="6" name="TextBox 5">
              <a:extLst>
                <a:ext uri="{FF2B5EF4-FFF2-40B4-BE49-F238E27FC236}">
                  <a16:creationId xmlns:a16="http://schemas.microsoft.com/office/drawing/2014/main" id="{F39CCFCA-6A78-4AF9-AD3C-9C7DB317790D}"/>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7" name="Straight Connector 6">
              <a:extLst>
                <a:ext uri="{FF2B5EF4-FFF2-40B4-BE49-F238E27FC236}">
                  <a16:creationId xmlns:a16="http://schemas.microsoft.com/office/drawing/2014/main" id="{D2201A48-3700-4896-BA4E-361B50C0A52D}"/>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13AE2C7-DD8E-43F7-892B-D1C5F87B3E52}"/>
                </a:ext>
              </a:extLst>
            </p:cNvPr>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a:extLst>
              <a:ext uri="{FF2B5EF4-FFF2-40B4-BE49-F238E27FC236}">
                <a16:creationId xmlns:a16="http://schemas.microsoft.com/office/drawing/2014/main" id="{F8F1630F-64A4-4332-931E-EC22B16FDE88}"/>
              </a:ext>
            </a:extLst>
          </p:cNvPr>
          <p:cNvSpPr>
            <a:spLocks noGrp="1"/>
          </p:cNvSpPr>
          <p:nvPr>
            <p:ph type="dt" sz="half" idx="10"/>
          </p:nvPr>
        </p:nvSpPr>
        <p:spPr/>
        <p:txBody>
          <a:bodyPr/>
          <a:lstStyle>
            <a:lvl1pPr>
              <a:defRPr/>
            </a:lvl1pPr>
          </a:lstStyle>
          <a:p>
            <a:pPr>
              <a:defRPr/>
            </a:pPr>
            <a:fld id="{F58B9838-B5B7-4AA6-BB52-EDB73222E701}" type="datetime2">
              <a:rPr lang="en-US" altLang="en-US"/>
              <a:pPr>
                <a:defRPr/>
              </a:pPr>
              <a:t>Wednesday, September 15, 2021</a:t>
            </a:fld>
            <a:endParaRPr lang="en-US" altLang="en-US"/>
          </a:p>
        </p:txBody>
      </p:sp>
      <p:sp>
        <p:nvSpPr>
          <p:cNvPr id="10" name="Footer Placeholder 4">
            <a:extLst>
              <a:ext uri="{FF2B5EF4-FFF2-40B4-BE49-F238E27FC236}">
                <a16:creationId xmlns:a16="http://schemas.microsoft.com/office/drawing/2014/main" id="{9D02A3E5-EDE5-4A7B-A304-4681EFCB257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AFC107B9-78AB-46F3-AB2D-0CB71A0A08AF}"/>
              </a:ext>
            </a:extLst>
          </p:cNvPr>
          <p:cNvSpPr>
            <a:spLocks noGrp="1"/>
          </p:cNvSpPr>
          <p:nvPr>
            <p:ph type="sldNum" sz="quarter" idx="12"/>
          </p:nvPr>
        </p:nvSpPr>
        <p:spPr/>
        <p:txBody>
          <a:bodyPr/>
          <a:lstStyle>
            <a:lvl1pPr>
              <a:defRPr/>
            </a:lvl1pPr>
          </a:lstStyle>
          <a:p>
            <a:fld id="{43AAD089-6EDA-4BD5-98E0-F9E07350AC56}" type="slidenum">
              <a:rPr lang="en-US" altLang="en-US"/>
              <a:pPr/>
              <a:t>‹#›</a:t>
            </a:fld>
            <a:endParaRPr lang="en-US" altLang="en-US"/>
          </a:p>
        </p:txBody>
      </p:sp>
    </p:spTree>
    <p:extLst>
      <p:ext uri="{BB962C8B-B14F-4D97-AF65-F5344CB8AC3E}">
        <p14:creationId xmlns:p14="http://schemas.microsoft.com/office/powerpoint/2010/main" val="6618036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0FCE349C-7246-4F93-81A4-F4910DED25D3}"/>
              </a:ext>
            </a:extLst>
          </p:cNvPr>
          <p:cNvGrpSpPr>
            <a:grpSpLocks/>
          </p:cNvGrpSpPr>
          <p:nvPr/>
        </p:nvGrpSpPr>
        <p:grpSpPr bwMode="auto">
          <a:xfrm>
            <a:off x="1173163" y="1392238"/>
            <a:ext cx="6778625" cy="923925"/>
            <a:chOff x="1172584" y="1381459"/>
            <a:chExt cx="6779110" cy="923330"/>
          </a:xfrm>
        </p:grpSpPr>
        <p:sp>
          <p:nvSpPr>
            <p:cNvPr id="6" name="TextBox 5">
              <a:extLst>
                <a:ext uri="{FF2B5EF4-FFF2-40B4-BE49-F238E27FC236}">
                  <a16:creationId xmlns:a16="http://schemas.microsoft.com/office/drawing/2014/main" id="{18D50B3D-FB6E-4DDF-B232-4AD415CED9B6}"/>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7" name="Straight Connector 6">
              <a:extLst>
                <a:ext uri="{FF2B5EF4-FFF2-40B4-BE49-F238E27FC236}">
                  <a16:creationId xmlns:a16="http://schemas.microsoft.com/office/drawing/2014/main" id="{C4FD5391-EC71-421B-A070-6179E54472D0}"/>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D74295-BE8E-44BF-B894-74D942FA94A1}"/>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4">
            <a:extLst>
              <a:ext uri="{FF2B5EF4-FFF2-40B4-BE49-F238E27FC236}">
                <a16:creationId xmlns:a16="http://schemas.microsoft.com/office/drawing/2014/main" id="{E88B6BEB-F533-4D0A-BD49-87576BCF9671}"/>
              </a:ext>
            </a:extLst>
          </p:cNvPr>
          <p:cNvSpPr>
            <a:spLocks noGrp="1"/>
          </p:cNvSpPr>
          <p:nvPr>
            <p:ph type="dt" sz="half" idx="15"/>
          </p:nvPr>
        </p:nvSpPr>
        <p:spPr/>
        <p:txBody>
          <a:bodyPr/>
          <a:lstStyle>
            <a:lvl1pPr>
              <a:defRPr/>
            </a:lvl1pPr>
          </a:lstStyle>
          <a:p>
            <a:pPr>
              <a:defRPr/>
            </a:pPr>
            <a:fld id="{565DB042-4FB9-4660-B85F-F6747855D0A1}" type="datetime2">
              <a:rPr lang="en-US" altLang="en-US"/>
              <a:pPr>
                <a:defRPr/>
              </a:pPr>
              <a:t>Wednesday, September 15, 2021</a:t>
            </a:fld>
            <a:endParaRPr lang="en-US" altLang="en-US"/>
          </a:p>
        </p:txBody>
      </p:sp>
      <p:sp>
        <p:nvSpPr>
          <p:cNvPr id="13" name="Footer Placeholder 5">
            <a:extLst>
              <a:ext uri="{FF2B5EF4-FFF2-40B4-BE49-F238E27FC236}">
                <a16:creationId xmlns:a16="http://schemas.microsoft.com/office/drawing/2014/main" id="{70C5734F-7B8F-4FC0-8F65-AAC1132D9221}"/>
              </a:ext>
            </a:extLst>
          </p:cNvPr>
          <p:cNvSpPr>
            <a:spLocks noGrp="1"/>
          </p:cNvSpPr>
          <p:nvPr>
            <p:ph type="ftr" sz="quarter" idx="16"/>
          </p:nvPr>
        </p:nvSpPr>
        <p:spPr/>
        <p:txBody>
          <a:bodyPr/>
          <a:lstStyle>
            <a:lvl1pPr>
              <a:defRPr/>
            </a:lvl1pPr>
          </a:lstStyle>
          <a:p>
            <a:pPr>
              <a:defRPr/>
            </a:pPr>
            <a:endParaRPr lang="en-US"/>
          </a:p>
        </p:txBody>
      </p:sp>
      <p:sp>
        <p:nvSpPr>
          <p:cNvPr id="14" name="Slide Number Placeholder 6">
            <a:extLst>
              <a:ext uri="{FF2B5EF4-FFF2-40B4-BE49-F238E27FC236}">
                <a16:creationId xmlns:a16="http://schemas.microsoft.com/office/drawing/2014/main" id="{5FD91EBD-3550-41BA-9A4E-D37C3D6FD988}"/>
              </a:ext>
            </a:extLst>
          </p:cNvPr>
          <p:cNvSpPr>
            <a:spLocks noGrp="1"/>
          </p:cNvSpPr>
          <p:nvPr>
            <p:ph type="sldNum" sz="quarter" idx="17"/>
          </p:nvPr>
        </p:nvSpPr>
        <p:spPr/>
        <p:txBody>
          <a:bodyPr/>
          <a:lstStyle>
            <a:lvl1pPr>
              <a:defRPr/>
            </a:lvl1pPr>
          </a:lstStyle>
          <a:p>
            <a:fld id="{324955FB-8F3F-488C-B320-402E65A3BBF2}" type="slidenum">
              <a:rPr lang="en-US" altLang="en-US"/>
              <a:pPr/>
              <a:t>‹#›</a:t>
            </a:fld>
            <a:endParaRPr lang="en-US" altLang="en-US"/>
          </a:p>
        </p:txBody>
      </p:sp>
    </p:spTree>
    <p:extLst>
      <p:ext uri="{BB962C8B-B14F-4D97-AF65-F5344CB8AC3E}">
        <p14:creationId xmlns:p14="http://schemas.microsoft.com/office/powerpoint/2010/main" val="154850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a:extLst>
              <a:ext uri="{FF2B5EF4-FFF2-40B4-BE49-F238E27FC236}">
                <a16:creationId xmlns:a16="http://schemas.microsoft.com/office/drawing/2014/main" id="{FA87202C-C3D0-49A1-882F-1A92B2088E7F}"/>
              </a:ext>
            </a:extLst>
          </p:cNvPr>
          <p:cNvGrpSpPr>
            <a:grpSpLocks/>
          </p:cNvGrpSpPr>
          <p:nvPr/>
        </p:nvGrpSpPr>
        <p:grpSpPr bwMode="auto">
          <a:xfrm>
            <a:off x="1173163" y="1392238"/>
            <a:ext cx="6778625" cy="923925"/>
            <a:chOff x="1172584" y="1381459"/>
            <a:chExt cx="6779110" cy="923330"/>
          </a:xfrm>
        </p:grpSpPr>
        <p:sp>
          <p:nvSpPr>
            <p:cNvPr id="8" name="TextBox 7">
              <a:extLst>
                <a:ext uri="{FF2B5EF4-FFF2-40B4-BE49-F238E27FC236}">
                  <a16:creationId xmlns:a16="http://schemas.microsoft.com/office/drawing/2014/main" id="{1905D81A-FE46-46F4-8C90-EBD4028CDC3B}"/>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9" name="Straight Connector 8">
              <a:extLst>
                <a:ext uri="{FF2B5EF4-FFF2-40B4-BE49-F238E27FC236}">
                  <a16:creationId xmlns:a16="http://schemas.microsoft.com/office/drawing/2014/main" id="{737FE988-8843-4A5F-A3BD-B9D6CF778D4B}"/>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FF1DF3E-4BE4-4C12-9506-8512403B2474}"/>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a:extLst>
              <a:ext uri="{FF2B5EF4-FFF2-40B4-BE49-F238E27FC236}">
                <a16:creationId xmlns:a16="http://schemas.microsoft.com/office/drawing/2014/main" id="{62C28196-502E-45C6-8F6A-FFDD04EDF9EE}"/>
              </a:ext>
            </a:extLst>
          </p:cNvPr>
          <p:cNvSpPr>
            <a:spLocks noGrp="1"/>
          </p:cNvSpPr>
          <p:nvPr>
            <p:ph type="dt" sz="half" idx="10"/>
          </p:nvPr>
        </p:nvSpPr>
        <p:spPr/>
        <p:txBody>
          <a:bodyPr/>
          <a:lstStyle>
            <a:lvl1pPr>
              <a:defRPr/>
            </a:lvl1pPr>
          </a:lstStyle>
          <a:p>
            <a:pPr>
              <a:defRPr/>
            </a:pPr>
            <a:fld id="{D3D07B4D-96EC-4C4A-AB31-1C932B592620}" type="datetime2">
              <a:rPr lang="en-US" altLang="en-US"/>
              <a:pPr>
                <a:defRPr/>
              </a:pPr>
              <a:t>Wednesday, September 15, 2021</a:t>
            </a:fld>
            <a:endParaRPr lang="en-US" altLang="en-US"/>
          </a:p>
        </p:txBody>
      </p:sp>
      <p:sp>
        <p:nvSpPr>
          <p:cNvPr id="12" name="Footer Placeholder 7">
            <a:extLst>
              <a:ext uri="{FF2B5EF4-FFF2-40B4-BE49-F238E27FC236}">
                <a16:creationId xmlns:a16="http://schemas.microsoft.com/office/drawing/2014/main" id="{51EF51EF-8D95-4A17-91BF-E99A3637B456}"/>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8">
            <a:extLst>
              <a:ext uri="{FF2B5EF4-FFF2-40B4-BE49-F238E27FC236}">
                <a16:creationId xmlns:a16="http://schemas.microsoft.com/office/drawing/2014/main" id="{95A556D7-D111-4FE9-8970-803E9F3E2FB7}"/>
              </a:ext>
            </a:extLst>
          </p:cNvPr>
          <p:cNvSpPr>
            <a:spLocks noGrp="1"/>
          </p:cNvSpPr>
          <p:nvPr>
            <p:ph type="sldNum" sz="quarter" idx="12"/>
          </p:nvPr>
        </p:nvSpPr>
        <p:spPr/>
        <p:txBody>
          <a:bodyPr/>
          <a:lstStyle>
            <a:lvl1pPr>
              <a:defRPr/>
            </a:lvl1pPr>
          </a:lstStyle>
          <a:p>
            <a:fld id="{2624C5B0-88D5-47A6-AD04-F5A274F0CD81}" type="slidenum">
              <a:rPr lang="en-US" altLang="en-US"/>
              <a:pPr/>
              <a:t>‹#›</a:t>
            </a:fld>
            <a:endParaRPr lang="en-US" altLang="en-US"/>
          </a:p>
        </p:txBody>
      </p:sp>
    </p:spTree>
    <p:extLst>
      <p:ext uri="{BB962C8B-B14F-4D97-AF65-F5344CB8AC3E}">
        <p14:creationId xmlns:p14="http://schemas.microsoft.com/office/powerpoint/2010/main" val="148160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a:extLst>
              <a:ext uri="{FF2B5EF4-FFF2-40B4-BE49-F238E27FC236}">
                <a16:creationId xmlns:a16="http://schemas.microsoft.com/office/drawing/2014/main" id="{DE2B9EE0-761B-4B9A-89F9-1CCE2D4DBB71}"/>
              </a:ext>
            </a:extLst>
          </p:cNvPr>
          <p:cNvGrpSpPr>
            <a:grpSpLocks/>
          </p:cNvGrpSpPr>
          <p:nvPr/>
        </p:nvGrpSpPr>
        <p:grpSpPr bwMode="auto">
          <a:xfrm>
            <a:off x="1173163" y="1392238"/>
            <a:ext cx="6778625" cy="923925"/>
            <a:chOff x="1172584" y="1381459"/>
            <a:chExt cx="6779110" cy="923330"/>
          </a:xfrm>
        </p:grpSpPr>
        <p:sp>
          <p:nvSpPr>
            <p:cNvPr id="4" name="TextBox 3">
              <a:extLst>
                <a:ext uri="{FF2B5EF4-FFF2-40B4-BE49-F238E27FC236}">
                  <a16:creationId xmlns:a16="http://schemas.microsoft.com/office/drawing/2014/main" id="{73ADB49B-FB31-4F92-9377-B44518DF6799}"/>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5" name="Straight Connector 4">
              <a:extLst>
                <a:ext uri="{FF2B5EF4-FFF2-40B4-BE49-F238E27FC236}">
                  <a16:creationId xmlns:a16="http://schemas.microsoft.com/office/drawing/2014/main" id="{E18A1E4C-4284-4F19-9774-84E0FDE582AB}"/>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1BD4C71-AC0D-45D4-AB3D-A6FFA719E5EA}"/>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a:extLst>
              <a:ext uri="{FF2B5EF4-FFF2-40B4-BE49-F238E27FC236}">
                <a16:creationId xmlns:a16="http://schemas.microsoft.com/office/drawing/2014/main" id="{B53D2134-2650-41C2-B51C-DB461AABD4D6}"/>
              </a:ext>
            </a:extLst>
          </p:cNvPr>
          <p:cNvSpPr>
            <a:spLocks noGrp="1"/>
          </p:cNvSpPr>
          <p:nvPr>
            <p:ph type="dt" sz="half" idx="10"/>
          </p:nvPr>
        </p:nvSpPr>
        <p:spPr/>
        <p:txBody>
          <a:bodyPr/>
          <a:lstStyle>
            <a:lvl1pPr>
              <a:defRPr/>
            </a:lvl1pPr>
          </a:lstStyle>
          <a:p>
            <a:pPr>
              <a:defRPr/>
            </a:pPr>
            <a:fld id="{193D9B43-29BA-4E39-A569-EA1A12B162DD}" type="datetime2">
              <a:rPr lang="en-US" altLang="en-US"/>
              <a:pPr>
                <a:defRPr/>
              </a:pPr>
              <a:t>Wednesday, September 15, 2021</a:t>
            </a:fld>
            <a:endParaRPr lang="en-US" altLang="en-US"/>
          </a:p>
        </p:txBody>
      </p:sp>
      <p:sp>
        <p:nvSpPr>
          <p:cNvPr id="8" name="Footer Placeholder 3">
            <a:extLst>
              <a:ext uri="{FF2B5EF4-FFF2-40B4-BE49-F238E27FC236}">
                <a16:creationId xmlns:a16="http://schemas.microsoft.com/office/drawing/2014/main" id="{507D7D34-903E-4469-BF3C-415F5A241E9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65D43DFA-EFC5-445A-8AB4-CFFF820FEDD5}"/>
              </a:ext>
            </a:extLst>
          </p:cNvPr>
          <p:cNvSpPr>
            <a:spLocks noGrp="1"/>
          </p:cNvSpPr>
          <p:nvPr>
            <p:ph type="sldNum" sz="quarter" idx="12"/>
          </p:nvPr>
        </p:nvSpPr>
        <p:spPr/>
        <p:txBody>
          <a:bodyPr/>
          <a:lstStyle>
            <a:lvl1pPr>
              <a:defRPr/>
            </a:lvl1pPr>
          </a:lstStyle>
          <a:p>
            <a:fld id="{17A56BA9-26D8-40C9-A24D-F9FD49D7AC62}" type="slidenum">
              <a:rPr lang="en-US" altLang="en-US"/>
              <a:pPr/>
              <a:t>‹#›</a:t>
            </a:fld>
            <a:endParaRPr lang="en-US" altLang="en-US"/>
          </a:p>
        </p:txBody>
      </p:sp>
    </p:spTree>
    <p:extLst>
      <p:ext uri="{BB962C8B-B14F-4D97-AF65-F5344CB8AC3E}">
        <p14:creationId xmlns:p14="http://schemas.microsoft.com/office/powerpoint/2010/main" val="298100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51E59A2-1440-4E8E-953A-EA0456681F2B}"/>
              </a:ext>
            </a:extLst>
          </p:cNvPr>
          <p:cNvSpPr>
            <a:spLocks noGrp="1"/>
          </p:cNvSpPr>
          <p:nvPr>
            <p:ph type="dt" sz="half" idx="10"/>
          </p:nvPr>
        </p:nvSpPr>
        <p:spPr/>
        <p:txBody>
          <a:bodyPr/>
          <a:lstStyle>
            <a:lvl1pPr>
              <a:defRPr/>
            </a:lvl1pPr>
          </a:lstStyle>
          <a:p>
            <a:pPr>
              <a:defRPr/>
            </a:pPr>
            <a:fld id="{055CC731-D15B-4A3F-85A3-B910439D3B04}" type="datetime2">
              <a:rPr lang="en-US" altLang="en-US"/>
              <a:pPr>
                <a:defRPr/>
              </a:pPr>
              <a:t>Wednesday, September 15, 2021</a:t>
            </a:fld>
            <a:endParaRPr lang="en-US" altLang="en-US"/>
          </a:p>
        </p:txBody>
      </p:sp>
      <p:sp>
        <p:nvSpPr>
          <p:cNvPr id="3" name="Footer Placeholder 4">
            <a:extLst>
              <a:ext uri="{FF2B5EF4-FFF2-40B4-BE49-F238E27FC236}">
                <a16:creationId xmlns:a16="http://schemas.microsoft.com/office/drawing/2014/main" id="{3EC7A3DA-E858-41B4-B997-E84486DA471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4D10590-ADB4-474F-BE40-41CAF320F31F}"/>
              </a:ext>
            </a:extLst>
          </p:cNvPr>
          <p:cNvSpPr>
            <a:spLocks noGrp="1"/>
          </p:cNvSpPr>
          <p:nvPr>
            <p:ph type="sldNum" sz="quarter" idx="12"/>
          </p:nvPr>
        </p:nvSpPr>
        <p:spPr/>
        <p:txBody>
          <a:bodyPr/>
          <a:lstStyle>
            <a:lvl1pPr>
              <a:defRPr/>
            </a:lvl1pPr>
          </a:lstStyle>
          <a:p>
            <a:fld id="{61B28C44-1C13-410C-BCA6-3A1ACA9D9CF4}" type="slidenum">
              <a:rPr lang="en-US" altLang="en-US"/>
              <a:pPr/>
              <a:t>‹#›</a:t>
            </a:fld>
            <a:endParaRPr lang="en-US" altLang="en-US"/>
          </a:p>
        </p:txBody>
      </p:sp>
    </p:spTree>
    <p:extLst>
      <p:ext uri="{BB962C8B-B14F-4D97-AF65-F5344CB8AC3E}">
        <p14:creationId xmlns:p14="http://schemas.microsoft.com/office/powerpoint/2010/main" val="390800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4546DE9-950C-42F4-B443-D34EA8698987}"/>
              </a:ext>
            </a:extLst>
          </p:cNvPr>
          <p:cNvSpPr>
            <a:spLocks noGrp="1"/>
          </p:cNvSpPr>
          <p:nvPr>
            <p:ph type="dt" sz="half" idx="10"/>
          </p:nvPr>
        </p:nvSpPr>
        <p:spPr/>
        <p:txBody>
          <a:bodyPr/>
          <a:lstStyle>
            <a:lvl1pPr>
              <a:defRPr/>
            </a:lvl1pPr>
          </a:lstStyle>
          <a:p>
            <a:pPr>
              <a:defRPr/>
            </a:pPr>
            <a:fld id="{2BF983F3-7D00-4F3B-8508-5A363634DAC5}" type="datetime2">
              <a:rPr lang="en-US" altLang="en-US"/>
              <a:pPr>
                <a:defRPr/>
              </a:pPr>
              <a:t>Wednesday, September 15, 2021</a:t>
            </a:fld>
            <a:endParaRPr lang="en-US" altLang="en-US"/>
          </a:p>
        </p:txBody>
      </p:sp>
      <p:sp>
        <p:nvSpPr>
          <p:cNvPr id="6" name="Footer Placeholder 4">
            <a:extLst>
              <a:ext uri="{FF2B5EF4-FFF2-40B4-BE49-F238E27FC236}">
                <a16:creationId xmlns:a16="http://schemas.microsoft.com/office/drawing/2014/main" id="{5C7665C8-654D-46E4-ABD4-F931217B19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7D37903-3319-4EE0-903D-0A01D2925FE7}"/>
              </a:ext>
            </a:extLst>
          </p:cNvPr>
          <p:cNvSpPr>
            <a:spLocks noGrp="1"/>
          </p:cNvSpPr>
          <p:nvPr>
            <p:ph type="sldNum" sz="quarter" idx="12"/>
          </p:nvPr>
        </p:nvSpPr>
        <p:spPr/>
        <p:txBody>
          <a:bodyPr/>
          <a:lstStyle>
            <a:lvl1pPr>
              <a:defRPr/>
            </a:lvl1pPr>
          </a:lstStyle>
          <a:p>
            <a:fld id="{854CC1ED-C835-43FD-B650-A5348EBB66A4}" type="slidenum">
              <a:rPr lang="en-US" altLang="en-US"/>
              <a:pPr/>
              <a:t>‹#›</a:t>
            </a:fld>
            <a:endParaRPr lang="en-US" altLang="en-US"/>
          </a:p>
        </p:txBody>
      </p:sp>
    </p:spTree>
    <p:extLst>
      <p:ext uri="{BB962C8B-B14F-4D97-AF65-F5344CB8AC3E}">
        <p14:creationId xmlns:p14="http://schemas.microsoft.com/office/powerpoint/2010/main" val="372566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65655D2-E451-4D2D-AB88-9B3184DCEAA4}"/>
              </a:ext>
            </a:extLst>
          </p:cNvPr>
          <p:cNvSpPr>
            <a:spLocks noGrp="1"/>
          </p:cNvSpPr>
          <p:nvPr>
            <p:ph type="dt" sz="half" idx="10"/>
          </p:nvPr>
        </p:nvSpPr>
        <p:spPr/>
        <p:txBody>
          <a:bodyPr/>
          <a:lstStyle>
            <a:lvl1pPr>
              <a:defRPr/>
            </a:lvl1pPr>
          </a:lstStyle>
          <a:p>
            <a:pPr>
              <a:defRPr/>
            </a:pPr>
            <a:fld id="{74F502FE-4335-4096-88C8-759F3B2039A2}" type="datetime2">
              <a:rPr lang="en-US" altLang="en-US"/>
              <a:pPr>
                <a:defRPr/>
              </a:pPr>
              <a:t>Wednesday, September 15, 2021</a:t>
            </a:fld>
            <a:endParaRPr lang="en-US" altLang="en-US"/>
          </a:p>
        </p:txBody>
      </p:sp>
      <p:sp>
        <p:nvSpPr>
          <p:cNvPr id="6" name="Footer Placeholder 4">
            <a:extLst>
              <a:ext uri="{FF2B5EF4-FFF2-40B4-BE49-F238E27FC236}">
                <a16:creationId xmlns:a16="http://schemas.microsoft.com/office/drawing/2014/main" id="{D6BEED97-812C-4CFB-BEE9-6C552972A3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98A2F34-AD55-4513-9224-6D8C7C7F1FB4}"/>
              </a:ext>
            </a:extLst>
          </p:cNvPr>
          <p:cNvSpPr>
            <a:spLocks noGrp="1"/>
          </p:cNvSpPr>
          <p:nvPr>
            <p:ph type="sldNum" sz="quarter" idx="12"/>
          </p:nvPr>
        </p:nvSpPr>
        <p:spPr/>
        <p:txBody>
          <a:bodyPr/>
          <a:lstStyle>
            <a:lvl1pPr>
              <a:defRPr/>
            </a:lvl1pPr>
          </a:lstStyle>
          <a:p>
            <a:fld id="{5E5D6E82-D6E2-4CCE-B3AA-D853512A1018}" type="slidenum">
              <a:rPr lang="en-US" altLang="en-US"/>
              <a:pPr/>
              <a:t>‹#›</a:t>
            </a:fld>
            <a:endParaRPr lang="en-US" altLang="en-US"/>
          </a:p>
        </p:txBody>
      </p:sp>
    </p:spTree>
    <p:extLst>
      <p:ext uri="{BB962C8B-B14F-4D97-AF65-F5344CB8AC3E}">
        <p14:creationId xmlns:p14="http://schemas.microsoft.com/office/powerpoint/2010/main" val="122163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7A7C5D-98C0-4590-955E-8C42C832FE5E}"/>
              </a:ext>
            </a:extLst>
          </p:cNvPr>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9" name="Title Placeholder 1">
            <a:extLst>
              <a:ext uri="{FF2B5EF4-FFF2-40B4-BE49-F238E27FC236}">
                <a16:creationId xmlns:a16="http://schemas.microsoft.com/office/drawing/2014/main" id="{FDEEE479-4ABB-4599-838D-FC7466A91F2E}"/>
              </a:ext>
            </a:extLst>
          </p:cNvPr>
          <p:cNvSpPr>
            <a:spLocks noGrp="1"/>
          </p:cNvSpPr>
          <p:nvPr>
            <p:ph type="title"/>
          </p:nvPr>
        </p:nvSpPr>
        <p:spPr bwMode="auto">
          <a:xfrm>
            <a:off x="688975" y="270666"/>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4A4BA0F5-B409-49F5-8B5F-EBD2A014C879}"/>
              </a:ext>
            </a:extLst>
          </p:cNvPr>
          <p:cNvSpPr>
            <a:spLocks noGrp="1"/>
          </p:cNvSpPr>
          <p:nvPr>
            <p:ph type="body" idx="1"/>
          </p:nvPr>
        </p:nvSpPr>
        <p:spPr bwMode="auto">
          <a:xfrm>
            <a:off x="698500" y="1621972"/>
            <a:ext cx="7747000" cy="4504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58A2CB3-94DE-464E-80D6-275227BE8AC8}"/>
              </a:ext>
            </a:extLst>
          </p:cNvPr>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eaLnBrk="1" hangingPunct="1">
              <a:defRPr sz="1200">
                <a:solidFill>
                  <a:schemeClr val="tx2"/>
                </a:solidFill>
              </a:defRPr>
            </a:lvl1pPr>
          </a:lstStyle>
          <a:p>
            <a:pPr>
              <a:defRPr/>
            </a:pPr>
            <a:fld id="{EBC1EF73-555C-4DC3-AFF8-B64FF5C36B12}" type="datetime2">
              <a:rPr lang="en-US" altLang="en-US"/>
              <a:pPr>
                <a:defRPr/>
              </a:pPr>
              <a:t>Wednesday, September 15, 2021</a:t>
            </a:fld>
            <a:endParaRPr lang="en-US" altLang="en-US"/>
          </a:p>
        </p:txBody>
      </p:sp>
      <p:sp>
        <p:nvSpPr>
          <p:cNvPr id="5" name="Footer Placeholder 4">
            <a:extLst>
              <a:ext uri="{FF2B5EF4-FFF2-40B4-BE49-F238E27FC236}">
                <a16:creationId xmlns:a16="http://schemas.microsoft.com/office/drawing/2014/main" id="{B641DA0B-B3D2-4374-9ECE-7EB4C142FBC5}"/>
              </a:ext>
            </a:extLst>
          </p:cNvPr>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eaLnBrk="1" hangingPunct="1">
              <a:defRPr sz="1200">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EFB6E8E7-0F7C-4A91-8EF3-2EB85986B3D0}"/>
              </a:ext>
            </a:extLst>
          </p:cNvPr>
          <p:cNvSpPr>
            <a:spLocks noGrp="1"/>
          </p:cNvSpPr>
          <p:nvPr>
            <p:ph type="sldNum" sz="quarter" idx="4"/>
          </p:nvPr>
        </p:nvSpPr>
        <p:spPr>
          <a:xfrm>
            <a:off x="6638925" y="61610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934F76A2-A678-427D-BFE5-930E6BAC44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26" r:id="rId7"/>
    <p:sldLayoutId id="2147484227" r:id="rId8"/>
    <p:sldLayoutId id="2147484228" r:id="rId9"/>
    <p:sldLayoutId id="2147484235" r:id="rId10"/>
    <p:sldLayoutId id="2147484236" r:id="rId11"/>
  </p:sldLayoutIdLst>
  <p:hf sldNum="0" hdr="0" ftr="0" dt="0"/>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anose="02040602050305030304" pitchFamily="18" charset="0"/>
        </a:defRPr>
      </a:lvl2pPr>
      <a:lvl3pPr algn="ctr" rtl="0" eaLnBrk="0" fontAlgn="base" hangingPunct="0">
        <a:spcBef>
          <a:spcPct val="0"/>
        </a:spcBef>
        <a:spcAft>
          <a:spcPct val="0"/>
        </a:spcAft>
        <a:defRPr sz="5400">
          <a:solidFill>
            <a:schemeClr val="tx2"/>
          </a:solidFill>
          <a:latin typeface="Book Antiqua" panose="02040602050305030304" pitchFamily="18" charset="0"/>
        </a:defRPr>
      </a:lvl3pPr>
      <a:lvl4pPr algn="ctr" rtl="0" eaLnBrk="0" fontAlgn="base" hangingPunct="0">
        <a:spcBef>
          <a:spcPct val="0"/>
        </a:spcBef>
        <a:spcAft>
          <a:spcPct val="0"/>
        </a:spcAft>
        <a:defRPr sz="5400">
          <a:solidFill>
            <a:schemeClr val="tx2"/>
          </a:solidFill>
          <a:latin typeface="Book Antiqua" panose="02040602050305030304" pitchFamily="18" charset="0"/>
        </a:defRPr>
      </a:lvl4pPr>
      <a:lvl5pPr algn="ctr" rtl="0" eaLnBrk="0" fontAlgn="base" hangingPunct="0">
        <a:spcBef>
          <a:spcPct val="0"/>
        </a:spcBef>
        <a:spcAft>
          <a:spcPct val="0"/>
        </a:spcAft>
        <a:defRPr sz="5400">
          <a:solidFill>
            <a:schemeClr val="tx2"/>
          </a:solidFill>
          <a:latin typeface="Book Antiqua" panose="020406020503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anose="05000000000000000000"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anose="05000000000000000000"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anose="05000000000000000000"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anose="05000000000000000000"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anose="05000000000000000000"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A0C55277-8BCB-4B48-B4D1-54E22274BEF2}"/>
              </a:ext>
            </a:extLst>
          </p:cNvPr>
          <p:cNvSpPr>
            <a:spLocks noGrp="1"/>
          </p:cNvSpPr>
          <p:nvPr>
            <p:ph type="ctrTitle"/>
          </p:nvPr>
        </p:nvSpPr>
        <p:spPr>
          <a:xfrm>
            <a:off x="334978" y="936731"/>
            <a:ext cx="8474044" cy="2045720"/>
          </a:xfrm>
        </p:spPr>
        <p:txBody>
          <a:bodyPr rtlCol="0">
            <a:noAutofit/>
          </a:bodyPr>
          <a:lstStyle/>
          <a:p>
            <a:pPr eaLnBrk="1" fontAlgn="auto" hangingPunct="1">
              <a:spcAft>
                <a:spcPts val="0"/>
              </a:spcAft>
              <a:defRPr/>
            </a:pPr>
            <a:r>
              <a:rPr lang="en-US" altLang="en-US" sz="2800" b="1" dirty="0">
                <a:solidFill>
                  <a:srgbClr val="FF0000"/>
                </a:solidFill>
                <a:effectLst/>
              </a:rPr>
              <a:t>[Insert Previous School Year] </a:t>
            </a:r>
            <a:r>
              <a:rPr lang="en-US" altLang="en-US" sz="2800" b="1" dirty="0">
                <a:effectLst/>
              </a:rPr>
              <a:t/>
            </a:r>
            <a:br>
              <a:rPr lang="en-US" altLang="en-US" sz="2800" b="1" dirty="0">
                <a:effectLst/>
              </a:rPr>
            </a:br>
            <a:r>
              <a:rPr lang="es-US" altLang="en-US" b="1" dirty="0">
                <a:effectLst/>
              </a:rPr>
              <a:t>Evaluación</a:t>
            </a:r>
            <a:r>
              <a:rPr lang="en-US" altLang="en-US" b="1" dirty="0">
                <a:effectLst/>
              </a:rPr>
              <a:t> annual </a:t>
            </a:r>
            <a:r>
              <a:rPr lang="en-US" altLang="en-US" b="1">
                <a:effectLst/>
              </a:rPr>
              <a:t>del </a:t>
            </a:r>
            <a:r>
              <a:rPr lang="es-ES" altLang="en-US" b="1">
                <a:effectLst/>
              </a:rPr>
              <a:t>Plan Escolar para el Rendimiento Académico Estudiantil </a:t>
            </a:r>
            <a:r>
              <a:rPr lang="es-US" altLang="en-US" b="1">
                <a:effectLst/>
              </a:rPr>
              <a:t>(</a:t>
            </a:r>
            <a:r>
              <a:rPr lang="es-US" altLang="en-US" b="1" dirty="0">
                <a:effectLst/>
              </a:rPr>
              <a:t>SPSA)</a:t>
            </a:r>
            <a:endParaRPr lang="es-US" altLang="en-US" sz="4400" dirty="0"/>
          </a:p>
        </p:txBody>
      </p:sp>
      <p:sp>
        <p:nvSpPr>
          <p:cNvPr id="11267" name="Subtitle 2">
            <a:extLst>
              <a:ext uri="{FF2B5EF4-FFF2-40B4-BE49-F238E27FC236}">
                <a16:creationId xmlns:a16="http://schemas.microsoft.com/office/drawing/2014/main" id="{5484726A-A288-461F-8E28-46569E6C8821}"/>
              </a:ext>
            </a:extLst>
          </p:cNvPr>
          <p:cNvSpPr>
            <a:spLocks noGrp="1"/>
          </p:cNvSpPr>
          <p:nvPr>
            <p:ph type="subTitle" idx="1"/>
          </p:nvPr>
        </p:nvSpPr>
        <p:spPr>
          <a:xfrm>
            <a:off x="1371600" y="3767138"/>
            <a:ext cx="6400800" cy="1752600"/>
          </a:xfrm>
        </p:spPr>
        <p:txBody>
          <a:bodyPr/>
          <a:lstStyle/>
          <a:p>
            <a:pPr eaLnBrk="1" hangingPunct="1">
              <a:buFont typeface="Arial" panose="020B0604020202020204" pitchFamily="34" charset="0"/>
              <a:buNone/>
            </a:pPr>
            <a:r>
              <a:rPr lang="en-US" altLang="en-US" b="1">
                <a:solidFill>
                  <a:srgbClr val="FF0000"/>
                </a:solidFill>
                <a:effectLst/>
              </a:rPr>
              <a:t>[Insert School]</a:t>
            </a:r>
          </a:p>
          <a:p>
            <a:pPr eaLnBrk="1" hangingPunct="1">
              <a:buFont typeface="Arial" panose="020B0604020202020204" pitchFamily="34" charset="0"/>
              <a:buNone/>
            </a:pPr>
            <a:r>
              <a:rPr lang="en-US" altLang="en-US" b="1">
                <a:solidFill>
                  <a:srgbClr val="FF0000"/>
                </a:solidFill>
                <a:effectLst/>
              </a:rPr>
              <a:t>[Insert Date of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s-US" altLang="en-US" sz="2000" b="1" dirty="0"/>
              <a:t>Revisión del desempeño escolar </a:t>
            </a:r>
            <a:r>
              <a:rPr lang="en-US" altLang="en-US" sz="2000"/>
              <a:t>– </a:t>
            </a:r>
            <a:r>
              <a:rPr lang="es-US" altLang="en-US" sz="2000"/>
              <a:t>¿ Cómo </a:t>
            </a:r>
            <a:r>
              <a:rPr lang="es-US" altLang="en-US" sz="2000" dirty="0"/>
              <a:t>se ha desempeñado la escuela en </a:t>
            </a:r>
            <a:r>
              <a:rPr lang="es-US" altLang="en-US" sz="2000"/>
              <a:t>esta area? ¿Qué muestran </a:t>
            </a:r>
            <a:r>
              <a:rPr lang="es-US" altLang="en-US" sz="2000" dirty="0"/>
              <a:t>los datos/evidencia?</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255588" y="133032"/>
            <a:ext cx="8618537" cy="1322388"/>
          </a:xfrm>
        </p:spPr>
        <p:txBody>
          <a:bodyPr/>
          <a:lstStyle/>
          <a:p>
            <a:pPr eaLnBrk="1" hangingPunct="1"/>
            <a:r>
              <a:rPr lang="es-US" altLang="en-US"/>
              <a:t>Página </a:t>
            </a:r>
            <a:r>
              <a:rPr lang="es-US" altLang="en-US" dirty="0"/>
              <a:t>de objetivos de matemáticas</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4029865057"/>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 </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1150555013"/>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021012">
                  <a:extLst>
                    <a:ext uri="{9D8B030D-6E8A-4147-A177-3AD203B41FA5}">
                      <a16:colId xmlns:a16="http://schemas.microsoft.com/office/drawing/2014/main" val="20000"/>
                    </a:ext>
                  </a:extLst>
                </a:gridCol>
                <a:gridCol w="307980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  </a:t>
                      </a:r>
                      <a:r>
                        <a:rPr lang="en-US" sz="1800">
                          <a:solidFill>
                            <a:srgbClr val="FF0000"/>
                          </a:solidFill>
                        </a:rPr>
                        <a:t>[Relevant Data/Evidence]</a:t>
                      </a: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53291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rPr>
              <a:t>Evaluación del programa (análisis de </a:t>
            </a:r>
            <a:r>
              <a:rPr lang="es-ES" altLang="en-US" sz="2000" b="1">
                <a:solidFill>
                  <a:srgbClr val="222222"/>
                </a:solidFill>
              </a:rPr>
              <a:t>la causa a la </a:t>
            </a:r>
            <a:r>
              <a:rPr lang="es-ES" altLang="en-US" sz="2000" b="1" dirty="0">
                <a:solidFill>
                  <a:srgbClr val="222222"/>
                </a:solidFill>
              </a:rPr>
              <a:t>raíz): </a:t>
            </a:r>
            <a:r>
              <a:rPr lang="es-ES" altLang="en-US" sz="2000" dirty="0">
                <a:solidFill>
                  <a:srgbClr val="222222"/>
                </a:solidFill>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marL="690563" indent="-344488" eaLnBrk="1" hangingPunct="1">
              <a:buFont typeface="Wingdings" panose="05000000000000000000" pitchFamily="2" charset="2"/>
              <a:buChar char=""/>
            </a:pPr>
            <a:r>
              <a:rPr lang="en-US" altLang="en-US" sz="2000" dirty="0">
                <a:solidFill>
                  <a:srgbClr val="FF0000"/>
                </a:solidFill>
              </a:rPr>
              <a:t>[Insert school-specific information]</a:t>
            </a:r>
          </a:p>
          <a:p>
            <a:pPr marL="0" indent="0" eaLnBrk="1" hangingPunct="1">
              <a:buNone/>
            </a:pPr>
            <a:endParaRPr lang="en-US" altLang="en-US" sz="2000" dirty="0"/>
          </a:p>
          <a:p>
            <a:pPr lvl="1"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4034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US" altLang="en-US" sz="4000">
                <a:solidFill>
                  <a:schemeClr val="tx2"/>
                </a:solidFill>
              </a:rPr>
              <a:t>Página </a:t>
            </a:r>
            <a:r>
              <a:rPr lang="es-US" altLang="en-US" sz="4000" dirty="0">
                <a:solidFill>
                  <a:schemeClr val="tx2"/>
                </a:solidFill>
              </a:rPr>
              <a:t>de objetivos de matemáticas</a:t>
            </a:r>
            <a:endParaRPr lang="en-US" altLang="en-US" sz="4000" dirty="0">
              <a:solidFill>
                <a:schemeClr val="tx2"/>
              </a:solidFill>
            </a:endParaRPr>
          </a:p>
        </p:txBody>
      </p:sp>
    </p:spTree>
    <p:extLst>
      <p:ext uri="{BB962C8B-B14F-4D97-AF65-F5344CB8AC3E}">
        <p14:creationId xmlns:p14="http://schemas.microsoft.com/office/powerpoint/2010/main" val="3106521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rPr>
              <a:t>Implicaciones para el año escolar </a:t>
            </a:r>
            <a:r>
              <a:rPr lang="es-ES" altLang="en-US" sz="2000" b="1" dirty="0" smtClean="0">
                <a:solidFill>
                  <a:srgbClr val="222222"/>
                </a:solidFill>
              </a:rPr>
              <a:t>2021 </a:t>
            </a:r>
            <a:r>
              <a:rPr lang="es-ES" altLang="en-US" sz="2000" b="1" dirty="0">
                <a:solidFill>
                  <a:srgbClr val="222222"/>
                </a:solidFill>
              </a:rPr>
              <a:t>- </a:t>
            </a:r>
            <a:r>
              <a:rPr lang="es-ES" altLang="en-US" sz="2000" b="1" dirty="0" smtClean="0">
                <a:solidFill>
                  <a:srgbClr val="222222"/>
                </a:solidFill>
              </a:rPr>
              <a:t>2022</a:t>
            </a:r>
            <a:r>
              <a:rPr lang="es-ES" altLang="en-US" sz="2000" dirty="0" smtClean="0">
                <a:solidFill>
                  <a:srgbClr val="222222"/>
                </a:solidFill>
              </a:rPr>
              <a:t>: </a:t>
            </a:r>
            <a:r>
              <a:rPr lang="es-ES" altLang="en-US" sz="2000" dirty="0">
                <a:solidFill>
                  <a:srgbClr val="222222"/>
                </a:solidFill>
              </a:rPr>
              <a:t>Según nuestra evaluación del SPSA del año pasado, ¿qué estrategias de nuestro SPSA actual continuaremos implementando? ¿Qué, si acaso, consideraremos cambiar o agregar a nuestro plan actual para mejorar el programa de instrucción?</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11125" y="319723"/>
            <a:ext cx="8861425" cy="1162050"/>
          </a:xfrm>
        </p:spPr>
        <p:txBody>
          <a:bodyPr/>
          <a:lstStyle/>
          <a:p>
            <a:pPr eaLnBrk="1" hangingPunct="1"/>
            <a:r>
              <a:rPr lang="es-US" altLang="en-US"/>
              <a:t>Página </a:t>
            </a:r>
            <a:r>
              <a:rPr lang="es-US" altLang="en-US" dirty="0"/>
              <a:t>de objetivos de matemáticas</a:t>
            </a:r>
            <a:endParaRPr lang="en-US" altLang="en-US" dirty="0"/>
          </a:p>
        </p:txBody>
      </p:sp>
    </p:spTree>
    <p:extLst>
      <p:ext uri="{BB962C8B-B14F-4D97-AF65-F5344CB8AC3E}">
        <p14:creationId xmlns:p14="http://schemas.microsoft.com/office/powerpoint/2010/main" val="17803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s-US" altLang="en-US" sz="2000" b="1" dirty="0"/>
              <a:t>Revisión del desempeño escolar </a:t>
            </a:r>
            <a:r>
              <a:rPr lang="en-US" altLang="en-US" sz="2000"/>
              <a:t>– </a:t>
            </a:r>
            <a:r>
              <a:rPr lang="es-US" altLang="en-US" sz="2000"/>
              <a:t>¿ Cómo </a:t>
            </a:r>
            <a:r>
              <a:rPr lang="es-US" altLang="en-US" sz="2000" dirty="0"/>
              <a:t>se ha desempeñado la escuela en </a:t>
            </a:r>
            <a:r>
              <a:rPr lang="es-US" altLang="en-US" sz="2000"/>
              <a:t>esta area? ¿Qué muestran </a:t>
            </a:r>
            <a:r>
              <a:rPr lang="es-US" altLang="en-US" sz="2000" dirty="0"/>
              <a:t>los datos/evidencia?</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262731" y="258444"/>
            <a:ext cx="8618537" cy="1322388"/>
          </a:xfrm>
        </p:spPr>
        <p:txBody>
          <a:bodyPr/>
          <a:lstStyle/>
          <a:p>
            <a:pPr eaLnBrk="1" hangingPunct="1"/>
            <a:r>
              <a:rPr lang="es-US" altLang="en-US"/>
              <a:t>Página </a:t>
            </a:r>
            <a:r>
              <a:rPr lang="es-US" altLang="en-US" dirty="0"/>
              <a:t>de objetivos de </a:t>
            </a:r>
            <a:r>
              <a:rPr lang="es-ES" altLang="en-US" dirty="0"/>
              <a:t>programas para estudiantes de inglés</a:t>
            </a:r>
            <a:r>
              <a:rPr lang="es-ES" altLang="en-US" sz="1100" dirty="0"/>
              <a:t> </a:t>
            </a:r>
            <a:endParaRPr lang="en-US" altLang="en-US" dirty="0"/>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1338326989"/>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2861620078"/>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042783">
                  <a:extLst>
                    <a:ext uri="{9D8B030D-6E8A-4147-A177-3AD203B41FA5}">
                      <a16:colId xmlns:a16="http://schemas.microsoft.com/office/drawing/2014/main" val="20000"/>
                    </a:ext>
                  </a:extLst>
                </a:gridCol>
                <a:gridCol w="3058033">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  </a:t>
                      </a:r>
                      <a:r>
                        <a:rPr lang="en-US" sz="1800">
                          <a:solidFill>
                            <a:srgbClr val="FF0000"/>
                          </a:solidFill>
                        </a:rPr>
                        <a:t>[Relevant Data/Evidence]</a:t>
                      </a: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626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rPr>
              <a:t>Evaluación del programa (análisis de la </a:t>
            </a:r>
            <a:r>
              <a:rPr lang="es-ES" altLang="en-US" sz="2000" b="1">
                <a:solidFill>
                  <a:srgbClr val="222222"/>
                </a:solidFill>
              </a:rPr>
              <a:t>causa a la raíz</a:t>
            </a:r>
            <a:r>
              <a:rPr lang="es-ES" altLang="en-US" sz="2000" b="1" dirty="0">
                <a:solidFill>
                  <a:srgbClr val="222222"/>
                </a:solidFill>
              </a:rPr>
              <a:t>): </a:t>
            </a:r>
            <a:r>
              <a:rPr lang="es-ES" altLang="en-US" sz="2000" dirty="0">
                <a:solidFill>
                  <a:srgbClr val="222222"/>
                </a:solidFill>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marL="690563" indent="-344488" eaLnBrk="1" hangingPunct="1">
              <a:buFont typeface="Wingdings" panose="05000000000000000000" pitchFamily="2" charset="2"/>
              <a:buChar char=""/>
            </a:pPr>
            <a:r>
              <a:rPr lang="en-US" altLang="en-US" sz="2000" dirty="0">
                <a:solidFill>
                  <a:srgbClr val="FF0000"/>
                </a:solidFill>
              </a:rPr>
              <a:t>[Insert school-specific information]</a:t>
            </a:r>
          </a:p>
          <a:p>
            <a:pPr marL="0" indent="0" eaLnBrk="1" hangingPunct="1">
              <a:buNone/>
            </a:pPr>
            <a:endParaRPr lang="en-US" altLang="en-US" sz="2000" dirty="0"/>
          </a:p>
          <a:p>
            <a:pPr lvl="1"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5050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US" altLang="en-US" sz="4000">
                <a:solidFill>
                  <a:schemeClr val="tx2"/>
                </a:solidFill>
              </a:rPr>
              <a:t>Página </a:t>
            </a:r>
            <a:r>
              <a:rPr lang="es-US" altLang="en-US" sz="4000" dirty="0">
                <a:solidFill>
                  <a:schemeClr val="tx2"/>
                </a:solidFill>
              </a:rPr>
              <a:t>de objetivos de </a:t>
            </a:r>
            <a:r>
              <a:rPr lang="es-ES" altLang="en-US" sz="4000" dirty="0">
                <a:solidFill>
                  <a:schemeClr val="tx2"/>
                </a:solidFill>
              </a:rPr>
              <a:t>programas para estudiantes de inglés</a:t>
            </a:r>
            <a:r>
              <a:rPr lang="es-ES" altLang="en-US" sz="1100" dirty="0">
                <a:solidFill>
                  <a:schemeClr val="tx2"/>
                </a:solidFill>
              </a:rPr>
              <a:t> </a:t>
            </a:r>
            <a:endParaRPr lang="en-US" altLang="en-US" sz="4000" dirty="0">
              <a:solidFill>
                <a:schemeClr val="tx2"/>
              </a:solidFill>
            </a:endParaRPr>
          </a:p>
        </p:txBody>
      </p:sp>
    </p:spTree>
    <p:extLst>
      <p:ext uri="{BB962C8B-B14F-4D97-AF65-F5344CB8AC3E}">
        <p14:creationId xmlns:p14="http://schemas.microsoft.com/office/powerpoint/2010/main" val="347215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rPr>
              <a:t>Implicaciones para el año escolar </a:t>
            </a:r>
            <a:r>
              <a:rPr lang="es-ES" altLang="en-US" sz="2000" b="1" dirty="0" smtClean="0">
                <a:solidFill>
                  <a:srgbClr val="222222"/>
                </a:solidFill>
              </a:rPr>
              <a:t>2021 </a:t>
            </a:r>
            <a:r>
              <a:rPr lang="es-ES" altLang="en-US" sz="2000" b="1" dirty="0">
                <a:solidFill>
                  <a:srgbClr val="222222"/>
                </a:solidFill>
              </a:rPr>
              <a:t>- </a:t>
            </a:r>
            <a:r>
              <a:rPr lang="es-ES" altLang="en-US" sz="2000" b="1" dirty="0" smtClean="0">
                <a:solidFill>
                  <a:srgbClr val="222222"/>
                </a:solidFill>
              </a:rPr>
              <a:t>2022</a:t>
            </a:r>
            <a:r>
              <a:rPr lang="es-ES" altLang="en-US" sz="2000" dirty="0" smtClean="0">
                <a:solidFill>
                  <a:srgbClr val="222222"/>
                </a:solidFill>
              </a:rPr>
              <a:t>: </a:t>
            </a:r>
            <a:r>
              <a:rPr lang="es-ES" altLang="en-US" sz="2000" dirty="0">
                <a:solidFill>
                  <a:srgbClr val="222222"/>
                </a:solidFill>
              </a:rPr>
              <a:t>Según nuestra evaluación del SPSA del año pasado, ¿qué estrategias de nuestro SPSA actual continuaremos implementando? ¿Qué, si acaso, consideraremos cambiar o agregar a nuestro plan actual para mejorar el programa de instrucción?</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s-US" altLang="en-US"/>
              <a:t>Página </a:t>
            </a:r>
            <a:r>
              <a:rPr lang="es-US" altLang="en-US" dirty="0"/>
              <a:t>de objetivos de </a:t>
            </a:r>
            <a:r>
              <a:rPr lang="es-ES" altLang="en-US" dirty="0"/>
              <a:t>programas para estudiantes de inglés</a:t>
            </a:r>
            <a:r>
              <a:rPr lang="es-ES" altLang="en-US" sz="1100" dirty="0"/>
              <a:t> </a:t>
            </a:r>
            <a:endParaRPr lang="en-US" altLang="en-US" dirty="0"/>
          </a:p>
        </p:txBody>
      </p:sp>
    </p:spTree>
    <p:extLst>
      <p:ext uri="{BB962C8B-B14F-4D97-AF65-F5344CB8AC3E}">
        <p14:creationId xmlns:p14="http://schemas.microsoft.com/office/powerpoint/2010/main" val="313869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s-US" altLang="en-US" sz="2000" b="1" dirty="0"/>
              <a:t>Revisión del desempeño escolar </a:t>
            </a:r>
            <a:r>
              <a:rPr lang="en-US" altLang="en-US" sz="2000"/>
              <a:t>– </a:t>
            </a:r>
            <a:r>
              <a:rPr lang="es-US" altLang="en-US" sz="2000"/>
              <a:t>¿ Cómo </a:t>
            </a:r>
            <a:r>
              <a:rPr lang="es-US" altLang="en-US" sz="2000" dirty="0"/>
              <a:t>se ha desempeñado la escuela en </a:t>
            </a:r>
            <a:r>
              <a:rPr lang="es-US" altLang="en-US" sz="2000"/>
              <a:t>esta area? ¿Qué muestran </a:t>
            </a:r>
            <a:r>
              <a:rPr lang="es-US" altLang="en-US" sz="2000" dirty="0"/>
              <a:t>los datos/evidencia?</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218281" y="271462"/>
            <a:ext cx="8825235" cy="1322388"/>
          </a:xfrm>
        </p:spPr>
        <p:txBody>
          <a:bodyPr/>
          <a:lstStyle/>
          <a:p>
            <a:pPr lvl="0"/>
            <a:r>
              <a:rPr lang="es-ES" altLang="en-US" sz="3600" dirty="0"/>
              <a:t>Página de objetivos de participación de los padres, la comunidad y los estudiantes </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1004101472"/>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4203870904"/>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195183">
                  <a:extLst>
                    <a:ext uri="{9D8B030D-6E8A-4147-A177-3AD203B41FA5}">
                      <a16:colId xmlns:a16="http://schemas.microsoft.com/office/drawing/2014/main" val="20000"/>
                    </a:ext>
                  </a:extLst>
                </a:gridCol>
                <a:gridCol w="2905633">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  </a:t>
                      </a:r>
                      <a:r>
                        <a:rPr lang="en-US" sz="1800">
                          <a:solidFill>
                            <a:srgbClr val="FF0000"/>
                          </a:solidFill>
                        </a:rPr>
                        <a:t>[Relevant Data/Evidence]</a:t>
                      </a: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008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rPr>
              <a:t>Evaluación del programa (análisis de la </a:t>
            </a:r>
            <a:r>
              <a:rPr lang="es-ES" altLang="en-US" sz="2000" b="1">
                <a:solidFill>
                  <a:srgbClr val="222222"/>
                </a:solidFill>
              </a:rPr>
              <a:t>causa a la raíz</a:t>
            </a:r>
            <a:r>
              <a:rPr lang="es-ES" altLang="en-US" sz="2000" b="1" dirty="0">
                <a:solidFill>
                  <a:srgbClr val="222222"/>
                </a:solidFill>
              </a:rPr>
              <a:t>): </a:t>
            </a:r>
            <a:r>
              <a:rPr lang="es-ES" altLang="en-US" sz="2000" dirty="0">
                <a:solidFill>
                  <a:srgbClr val="222222"/>
                </a:solidFill>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marL="690563" indent="-344488" eaLnBrk="1" hangingPunct="1">
              <a:buFont typeface="Wingdings" panose="05000000000000000000" pitchFamily="2" charset="2"/>
              <a:buChar char=""/>
            </a:pPr>
            <a:r>
              <a:rPr lang="en-US" altLang="en-US" sz="2000" dirty="0">
                <a:solidFill>
                  <a:srgbClr val="FF0000"/>
                </a:solidFill>
              </a:rPr>
              <a:t>[Insert school-specific information]</a:t>
            </a:r>
          </a:p>
          <a:p>
            <a:pPr marL="0" indent="0" eaLnBrk="1" hangingPunct="1">
              <a:buNone/>
            </a:pPr>
            <a:endParaRPr lang="en-US" altLang="en-US" sz="2000" dirty="0"/>
          </a:p>
          <a:p>
            <a:pPr lvl="1"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120581" y="250508"/>
            <a:ext cx="876068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ES" altLang="en-US" sz="3600" dirty="0">
                <a:solidFill>
                  <a:schemeClr val="tx2"/>
                </a:solidFill>
              </a:rPr>
              <a:t>Página de objetivos de participación de los padres, la comunidad y los estudiantes</a:t>
            </a:r>
            <a:endParaRPr lang="en-US" altLang="en-US" sz="3600" dirty="0">
              <a:solidFill>
                <a:schemeClr val="tx2"/>
              </a:solidFill>
            </a:endParaRPr>
          </a:p>
        </p:txBody>
      </p:sp>
    </p:spTree>
    <p:extLst>
      <p:ext uri="{BB962C8B-B14F-4D97-AF65-F5344CB8AC3E}">
        <p14:creationId xmlns:p14="http://schemas.microsoft.com/office/powerpoint/2010/main" val="23430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rPr>
              <a:t>Implicaciones para el año escolar </a:t>
            </a:r>
            <a:r>
              <a:rPr lang="es-ES" altLang="en-US" sz="2000" b="1" dirty="0" smtClean="0">
                <a:solidFill>
                  <a:srgbClr val="222222"/>
                </a:solidFill>
              </a:rPr>
              <a:t>2021 </a:t>
            </a:r>
            <a:r>
              <a:rPr lang="es-ES" altLang="en-US" sz="2000" b="1" dirty="0">
                <a:solidFill>
                  <a:srgbClr val="222222"/>
                </a:solidFill>
              </a:rPr>
              <a:t>- </a:t>
            </a:r>
            <a:r>
              <a:rPr lang="es-ES" altLang="en-US" sz="2000" b="1" dirty="0" smtClean="0">
                <a:solidFill>
                  <a:srgbClr val="222222"/>
                </a:solidFill>
              </a:rPr>
              <a:t>2022</a:t>
            </a:r>
            <a:r>
              <a:rPr lang="es-ES" altLang="en-US" sz="2000" dirty="0" smtClean="0">
                <a:solidFill>
                  <a:srgbClr val="222222"/>
                </a:solidFill>
              </a:rPr>
              <a:t>: </a:t>
            </a:r>
            <a:r>
              <a:rPr lang="es-ES" altLang="en-US" sz="2000" dirty="0">
                <a:solidFill>
                  <a:srgbClr val="222222"/>
                </a:solidFill>
              </a:rPr>
              <a:t>Según nuestra evaluación del SPSA del año pasado, ¿qué estrategias de nuestro SPSA actual continuaremos implementando? ¿Qué, si acaso, consideraremos cambiar o agregar a nuestro plan actual para mejorar el programa de instrucción?</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279083"/>
            <a:ext cx="8861425" cy="1162050"/>
          </a:xfrm>
        </p:spPr>
        <p:txBody>
          <a:bodyPr/>
          <a:lstStyle/>
          <a:p>
            <a:pPr eaLnBrk="1" hangingPunct="1"/>
            <a:r>
              <a:rPr lang="es-ES" altLang="en-US" sz="3600" dirty="0"/>
              <a:t>Página de objetivos de participación de los padres, la comunidad y los estudiantes</a:t>
            </a:r>
            <a:endParaRPr lang="en-US" altLang="en-US" sz="3600" dirty="0"/>
          </a:p>
        </p:txBody>
      </p:sp>
    </p:spTree>
    <p:extLst>
      <p:ext uri="{BB962C8B-B14F-4D97-AF65-F5344CB8AC3E}">
        <p14:creationId xmlns:p14="http://schemas.microsoft.com/office/powerpoint/2010/main" val="4065703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s-US" altLang="en-US" sz="2000" b="1" dirty="0"/>
              <a:t>Revisión del desempeño escolar </a:t>
            </a:r>
            <a:r>
              <a:rPr lang="en-US" altLang="en-US" sz="2000" dirty="0"/>
              <a:t>– </a:t>
            </a:r>
            <a:r>
              <a:rPr lang="es-US" altLang="en-US" sz="2000"/>
              <a:t>¿Cómo </a:t>
            </a:r>
            <a:r>
              <a:rPr lang="es-US" altLang="en-US" sz="2000" dirty="0"/>
              <a:t>se ha desempeñado la escuela en </a:t>
            </a:r>
            <a:r>
              <a:rPr lang="es-US" altLang="en-US" sz="2000"/>
              <a:t>esta area? ¿Qué muestran </a:t>
            </a:r>
            <a:r>
              <a:rPr lang="es-US" altLang="en-US" sz="2000" dirty="0"/>
              <a:t>los datos/evidencia?</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91440" y="163512"/>
            <a:ext cx="8961120" cy="1322388"/>
          </a:xfrm>
        </p:spPr>
        <p:txBody>
          <a:bodyPr/>
          <a:lstStyle/>
          <a:p>
            <a:pPr eaLnBrk="1" hangingPunct="1"/>
            <a:r>
              <a:rPr lang="es-US" altLang="en-US" sz="3600"/>
              <a:t>Página</a:t>
            </a:r>
            <a:r>
              <a:rPr lang="en-US" altLang="en-US" sz="3600"/>
              <a:t> </a:t>
            </a:r>
            <a:r>
              <a:rPr lang="en-US" altLang="en-US" sz="3600" dirty="0"/>
              <a:t>de </a:t>
            </a:r>
            <a:r>
              <a:rPr lang="es-ES" altLang="en-US" sz="3600" dirty="0"/>
              <a:t>asistencia al 100%, suspensiones, seguridad escolar y otros apoyos </a:t>
            </a:r>
            <a:endParaRPr lang="en-US" altLang="en-US" dirty="0"/>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1689788385"/>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100% Attendance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Attendance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Attendance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267669623"/>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118983">
                  <a:extLst>
                    <a:ext uri="{9D8B030D-6E8A-4147-A177-3AD203B41FA5}">
                      <a16:colId xmlns:a16="http://schemas.microsoft.com/office/drawing/2014/main" val="20000"/>
                    </a:ext>
                  </a:extLst>
                </a:gridCol>
                <a:gridCol w="2981833">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  </a:t>
                      </a:r>
                      <a:r>
                        <a:rPr lang="en-US" sz="1800">
                          <a:solidFill>
                            <a:srgbClr val="FF0000"/>
                          </a:solidFill>
                        </a:rPr>
                        <a:t>[Relevant Data/Evidence]</a:t>
                      </a: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4805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3CE5DD3-9572-434F-A71A-8A8C5446124C}"/>
              </a:ext>
            </a:extLst>
          </p:cNvPr>
          <p:cNvSpPr>
            <a:spLocks noGrp="1"/>
          </p:cNvSpPr>
          <p:nvPr>
            <p:ph type="title"/>
          </p:nvPr>
        </p:nvSpPr>
        <p:spPr>
          <a:xfrm>
            <a:off x="543780" y="364446"/>
            <a:ext cx="7756525" cy="1054100"/>
          </a:xfrm>
        </p:spPr>
        <p:txBody>
          <a:bodyPr/>
          <a:lstStyle/>
          <a:p>
            <a:pPr algn="l" eaLnBrk="1" hangingPunct="1"/>
            <a:r>
              <a:rPr lang="es-US" altLang="en-US" dirty="0"/>
              <a:t>Evaluación</a:t>
            </a:r>
            <a:r>
              <a:rPr lang="en-US" altLang="en-US" dirty="0"/>
              <a:t> annual del SPSA</a:t>
            </a:r>
            <a:endParaRPr lang="en-US" altLang="en-US" sz="4000" dirty="0"/>
          </a:p>
        </p:txBody>
      </p:sp>
      <p:sp>
        <p:nvSpPr>
          <p:cNvPr id="3" name="Content Placeholder 2">
            <a:extLst>
              <a:ext uri="{FF2B5EF4-FFF2-40B4-BE49-F238E27FC236}">
                <a16:creationId xmlns:a16="http://schemas.microsoft.com/office/drawing/2014/main" id="{15A677F8-7FFE-46C9-B3DA-30438B10708B}"/>
              </a:ext>
            </a:extLst>
          </p:cNvPr>
          <p:cNvSpPr>
            <a:spLocks noGrp="1"/>
          </p:cNvSpPr>
          <p:nvPr>
            <p:ph idx="1"/>
          </p:nvPr>
        </p:nvSpPr>
        <p:spPr>
          <a:xfrm>
            <a:off x="192088" y="2094864"/>
            <a:ext cx="8812212" cy="4426515"/>
          </a:xfrm>
        </p:spPr>
        <p:txBody>
          <a:bodyPr/>
          <a:lstStyle/>
          <a:p>
            <a:pPr marL="0" indent="0">
              <a:buNone/>
            </a:pPr>
            <a:r>
              <a:rPr lang="es-ES" dirty="0"/>
              <a:t>El propósito de la evaluación anual </a:t>
            </a:r>
            <a:r>
              <a:rPr lang="es-ES"/>
              <a:t>del SPSA (Plan Escolar para el Rendimiento Académico Estudiantil) es </a:t>
            </a:r>
            <a:r>
              <a:rPr lang="es-ES" dirty="0"/>
              <a:t>determinar si y en qué medida la implementación de las estrategias y acciones descritas en el SPSA de la escuela mejoró el programa educativo y cumplió con los propósitos y objetivos establecidos en sus páginas de metas del SPSA. </a:t>
            </a:r>
          </a:p>
          <a:p>
            <a:pPr marL="0" indent="0">
              <a:buNone/>
            </a:pPr>
            <a:endParaRPr lang="en-US" sz="1000" dirty="0"/>
          </a:p>
          <a:p>
            <a:pPr marL="0" indent="0">
              <a:buNone/>
            </a:pPr>
            <a:r>
              <a:rPr lang="es-ES" dirty="0"/>
              <a:t>Según el Código de Educación 64001, el Consejo del Plantel Escolar debe evaluar el SPSA anualmente para determinar si la implementación de la escuela produjo efectos positivos. Este </a:t>
            </a:r>
            <a:r>
              <a:rPr lang="es-ES"/>
              <a:t>análisis del </a:t>
            </a:r>
            <a:r>
              <a:rPr lang="es-ES" dirty="0"/>
              <a:t>SPSA anterior puede proporcionar datos y conocimientos para informar y guiar los planes actuales y futuros de la escuela. </a:t>
            </a:r>
            <a:endParaRPr lang="en-US" dirty="0"/>
          </a:p>
          <a:p>
            <a:pPr marL="0" indent="0" eaLnBrk="1" hangingPunct="1">
              <a:buFont typeface="Wingdings" panose="05000000000000000000" pitchFamily="2" charset="2"/>
              <a:buNone/>
            </a:pPr>
            <a:endParaRPr lang="en-US" altLang="en-US" dirty="0"/>
          </a:p>
        </p:txBody>
      </p:sp>
      <p:pic>
        <p:nvPicPr>
          <p:cNvPr id="12292" name="Picture 5">
            <a:extLst>
              <a:ext uri="{FF2B5EF4-FFF2-40B4-BE49-F238E27FC236}">
                <a16:creationId xmlns:a16="http://schemas.microsoft.com/office/drawing/2014/main" id="{C36D16B5-E5A4-4341-94CC-466700AD0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4958" y="258763"/>
            <a:ext cx="1739342" cy="1173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rPr>
              <a:t>Evaluación del programa (análisis de la </a:t>
            </a:r>
            <a:r>
              <a:rPr lang="es-ES" altLang="en-US" sz="2000" b="1">
                <a:solidFill>
                  <a:srgbClr val="222222"/>
                </a:solidFill>
              </a:rPr>
              <a:t>causa a la raíz</a:t>
            </a:r>
            <a:r>
              <a:rPr lang="es-ES" altLang="en-US" sz="2000" b="1" dirty="0">
                <a:solidFill>
                  <a:srgbClr val="222222"/>
                </a:solidFill>
              </a:rPr>
              <a:t>): </a:t>
            </a:r>
            <a:r>
              <a:rPr lang="es-ES" altLang="en-US" sz="2000" dirty="0">
                <a:solidFill>
                  <a:srgbClr val="222222"/>
                </a:solidFill>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marL="690563" indent="-344488" eaLnBrk="1" hangingPunct="1">
              <a:buFont typeface="Wingdings" panose="05000000000000000000" pitchFamily="2" charset="2"/>
              <a:buChar char=""/>
            </a:pPr>
            <a:r>
              <a:rPr lang="en-US" altLang="en-US" sz="2000" dirty="0">
                <a:solidFill>
                  <a:srgbClr val="FF0000"/>
                </a:solidFill>
              </a:rPr>
              <a:t>[Insert school-specific information]</a:t>
            </a:r>
          </a:p>
          <a:p>
            <a:pPr marL="0" indent="0" eaLnBrk="1" hangingPunct="1">
              <a:buNone/>
            </a:pPr>
            <a:endParaRPr lang="en-US" altLang="en-US" sz="2000" dirty="0"/>
          </a:p>
          <a:p>
            <a:pPr lvl="1"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71120" y="179388"/>
            <a:ext cx="899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US" altLang="en-US" sz="3600">
                <a:solidFill>
                  <a:schemeClr val="tx2"/>
                </a:solidFill>
              </a:rPr>
              <a:t>Página</a:t>
            </a:r>
            <a:r>
              <a:rPr lang="en-US" altLang="en-US" sz="3600">
                <a:solidFill>
                  <a:schemeClr val="tx2"/>
                </a:solidFill>
              </a:rPr>
              <a:t> </a:t>
            </a:r>
            <a:r>
              <a:rPr lang="en-US" altLang="en-US" sz="3600" dirty="0">
                <a:solidFill>
                  <a:schemeClr val="tx2"/>
                </a:solidFill>
              </a:rPr>
              <a:t>de </a:t>
            </a:r>
            <a:r>
              <a:rPr lang="es-ES" altLang="en-US" sz="3600" dirty="0">
                <a:solidFill>
                  <a:schemeClr val="tx2"/>
                </a:solidFill>
              </a:rPr>
              <a:t>asistencia al 100%, suspensiones, seguridad escolar y otros apoyos </a:t>
            </a:r>
            <a:endParaRPr lang="en-US" altLang="en-US" sz="3600" dirty="0">
              <a:solidFill>
                <a:schemeClr val="tx2"/>
              </a:solidFill>
            </a:endParaRPr>
          </a:p>
        </p:txBody>
      </p:sp>
    </p:spTree>
    <p:extLst>
      <p:ext uri="{BB962C8B-B14F-4D97-AF65-F5344CB8AC3E}">
        <p14:creationId xmlns:p14="http://schemas.microsoft.com/office/powerpoint/2010/main" val="1319336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rPr>
              <a:t>Implicaciones para el año escolar </a:t>
            </a:r>
            <a:r>
              <a:rPr lang="es-ES" altLang="en-US" sz="2000" b="1" dirty="0" smtClean="0">
                <a:solidFill>
                  <a:srgbClr val="222222"/>
                </a:solidFill>
              </a:rPr>
              <a:t>2021 </a:t>
            </a:r>
            <a:r>
              <a:rPr lang="es-ES" altLang="en-US" sz="2000" b="1" dirty="0">
                <a:solidFill>
                  <a:srgbClr val="222222"/>
                </a:solidFill>
              </a:rPr>
              <a:t>- </a:t>
            </a:r>
            <a:r>
              <a:rPr lang="es-ES" altLang="en-US" sz="2000" b="1" dirty="0" smtClean="0">
                <a:solidFill>
                  <a:srgbClr val="222222"/>
                </a:solidFill>
              </a:rPr>
              <a:t>2022</a:t>
            </a:r>
            <a:r>
              <a:rPr lang="es-ES" altLang="en-US" sz="2000" dirty="0" smtClean="0">
                <a:solidFill>
                  <a:srgbClr val="222222"/>
                </a:solidFill>
              </a:rPr>
              <a:t>: </a:t>
            </a:r>
            <a:r>
              <a:rPr lang="es-ES" altLang="en-US" sz="2000" dirty="0">
                <a:solidFill>
                  <a:srgbClr val="222222"/>
                </a:solidFill>
              </a:rPr>
              <a:t>Según nuestra evaluación del SPSA del año pasado, ¿qué estrategias de nuestro SPSA actual continuaremos implementando? ¿Qué, si acaso, consideraremos cambiar o agregar a nuestro plan actual para mejorar el programa de instrucción?</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01282" y="238443"/>
            <a:ext cx="8941435" cy="1162050"/>
          </a:xfrm>
        </p:spPr>
        <p:txBody>
          <a:bodyPr/>
          <a:lstStyle/>
          <a:p>
            <a:pPr eaLnBrk="1" hangingPunct="1"/>
            <a:r>
              <a:rPr lang="es-US" altLang="en-US" sz="3600"/>
              <a:t>Página</a:t>
            </a:r>
            <a:r>
              <a:rPr lang="en-US" altLang="en-US" sz="3600"/>
              <a:t> </a:t>
            </a:r>
            <a:r>
              <a:rPr lang="en-US" altLang="en-US" sz="3600" dirty="0"/>
              <a:t>de </a:t>
            </a:r>
            <a:r>
              <a:rPr lang="es-ES" altLang="en-US" sz="3600" dirty="0"/>
              <a:t>asistencia al 100%, suspensiones, seguridad escolar y otros apoyos </a:t>
            </a:r>
            <a:endParaRPr lang="en-US" altLang="en-US" sz="3600" dirty="0"/>
          </a:p>
        </p:txBody>
      </p:sp>
    </p:spTree>
    <p:extLst>
      <p:ext uri="{BB962C8B-B14F-4D97-AF65-F5344CB8AC3E}">
        <p14:creationId xmlns:p14="http://schemas.microsoft.com/office/powerpoint/2010/main" val="44414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0105FCB5-6FCA-47F1-9A99-469F709F83F3}"/>
              </a:ext>
            </a:extLst>
          </p:cNvPr>
          <p:cNvSpPr>
            <a:spLocks noGrp="1"/>
          </p:cNvSpPr>
          <p:nvPr>
            <p:ph idx="1"/>
          </p:nvPr>
        </p:nvSpPr>
        <p:spPr>
          <a:xfrm>
            <a:off x="828675" y="539750"/>
            <a:ext cx="7747000" cy="590550"/>
          </a:xfrm>
        </p:spPr>
        <p:txBody>
          <a:bodyPr/>
          <a:lstStyle/>
          <a:p>
            <a:pPr marL="0" indent="0" algn="ctr" eaLnBrk="1" hangingPunct="1">
              <a:buFont typeface="Wingdings" panose="05000000000000000000" pitchFamily="2" charset="2"/>
              <a:buNone/>
            </a:pPr>
            <a:r>
              <a:rPr lang="en-US" altLang="en-US" sz="5400" b="1" dirty="0">
                <a:solidFill>
                  <a:schemeClr val="tx2"/>
                </a:solidFill>
              </a:rPr>
              <a:t>¿</a:t>
            </a:r>
            <a:r>
              <a:rPr lang="en-US" altLang="en-US" sz="5400" b="1" dirty="0" err="1">
                <a:solidFill>
                  <a:schemeClr val="tx2"/>
                </a:solidFill>
              </a:rPr>
              <a:t>Preguntas</a:t>
            </a:r>
            <a:r>
              <a:rPr lang="en-US" altLang="en-US" sz="5400" b="1" dirty="0">
                <a:solidFill>
                  <a:schemeClr val="tx2"/>
                </a:solidFill>
              </a:rPr>
              <a:t>?</a:t>
            </a:r>
            <a:endParaRPr lang="en-US" altLang="en-US" sz="5400" dirty="0">
              <a:solidFill>
                <a:schemeClr val="tx2"/>
              </a:solidFill>
            </a:endParaRPr>
          </a:p>
          <a:p>
            <a:pPr lvl="1" eaLnBrk="1" hangingPunct="1"/>
            <a:endParaRPr lang="en-US" altLang="en-US" sz="1600" dirty="0"/>
          </a:p>
        </p:txBody>
      </p:sp>
      <p:sp>
        <p:nvSpPr>
          <p:cNvPr id="3" name="Content Placeholder 1">
            <a:extLst>
              <a:ext uri="{FF2B5EF4-FFF2-40B4-BE49-F238E27FC236}">
                <a16:creationId xmlns:a16="http://schemas.microsoft.com/office/drawing/2014/main" id="{CDCFE57F-6E70-4A7E-8B24-7A12D11626EA}"/>
              </a:ext>
            </a:extLst>
          </p:cNvPr>
          <p:cNvSpPr txBox="1">
            <a:spLocks/>
          </p:cNvSpPr>
          <p:nvPr/>
        </p:nvSpPr>
        <p:spPr bwMode="auto">
          <a:xfrm>
            <a:off x="698500" y="2381567"/>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365125" algn="l" rtl="0" eaLnBrk="0" fontAlgn="base" hangingPunct="0">
              <a:spcBef>
                <a:spcPct val="20000"/>
              </a:spcBef>
              <a:spcAft>
                <a:spcPct val="0"/>
              </a:spcAft>
              <a:buClr>
                <a:schemeClr val="accent1"/>
              </a:buClr>
              <a:buFont typeface="Wingdings" panose="05000000000000000000"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anose="05000000000000000000"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anose="05000000000000000000"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anose="05000000000000000000"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anose="05000000000000000000"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eaLnBrk="1" hangingPunct="1">
              <a:buNone/>
              <a:defRPr/>
            </a:pPr>
            <a:r>
              <a:rPr lang="en-US" altLang="en-US" sz="2000" b="1">
                <a:solidFill>
                  <a:srgbClr val="FF0000"/>
                </a:solidFill>
              </a:rPr>
              <a:t>[Insert your contact information]</a:t>
            </a:r>
            <a:endParaRPr lang="en-US" sz="2000" dirty="0">
              <a:solidFill>
                <a:srgbClr val="FF0000"/>
              </a:solidFill>
            </a:endParaRPr>
          </a:p>
          <a:p>
            <a:pPr marL="0" indent="0">
              <a:buFont typeface="Wingdings" panose="05000000000000000000"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D7CCBC0-A35F-472A-B540-5F9BF5692CC8}"/>
              </a:ext>
            </a:extLst>
          </p:cNvPr>
          <p:cNvSpPr>
            <a:spLocks noGrp="1"/>
          </p:cNvSpPr>
          <p:nvPr>
            <p:ph type="title"/>
          </p:nvPr>
        </p:nvSpPr>
        <p:spPr>
          <a:xfrm>
            <a:off x="417670" y="364446"/>
            <a:ext cx="7756525" cy="1054100"/>
          </a:xfrm>
        </p:spPr>
        <p:txBody>
          <a:bodyPr/>
          <a:lstStyle/>
          <a:p>
            <a:pPr algn="l" eaLnBrk="1" hangingPunct="1"/>
            <a:r>
              <a:rPr lang="es-US" altLang="en-US" dirty="0"/>
              <a:t>Evaluación</a:t>
            </a:r>
            <a:r>
              <a:rPr lang="en-US" altLang="en-US" dirty="0"/>
              <a:t> annual del SPSA</a:t>
            </a:r>
            <a:endParaRPr lang="en-US" altLang="en-US" sz="4000" dirty="0"/>
          </a:p>
        </p:txBody>
      </p:sp>
      <p:sp>
        <p:nvSpPr>
          <p:cNvPr id="3" name="Content Placeholder 2">
            <a:extLst>
              <a:ext uri="{FF2B5EF4-FFF2-40B4-BE49-F238E27FC236}">
                <a16:creationId xmlns:a16="http://schemas.microsoft.com/office/drawing/2014/main" id="{DEE3E6E7-A682-4906-937E-F492DE7E8154}"/>
              </a:ext>
            </a:extLst>
          </p:cNvPr>
          <p:cNvSpPr>
            <a:spLocks noGrp="1"/>
          </p:cNvSpPr>
          <p:nvPr>
            <p:ph idx="1"/>
          </p:nvPr>
        </p:nvSpPr>
        <p:spPr>
          <a:xfrm>
            <a:off x="192088" y="2338387"/>
            <a:ext cx="8812212" cy="4040188"/>
          </a:xfrm>
        </p:spPr>
        <p:txBody>
          <a:bodyPr/>
          <a:lstStyle/>
          <a:p>
            <a:pPr marL="0" indent="0">
              <a:buNone/>
            </a:pPr>
            <a:r>
              <a:rPr lang="es-ES"/>
              <a:t>Este análisis es </a:t>
            </a:r>
            <a:r>
              <a:rPr lang="es-ES" dirty="0"/>
              <a:t>solo el comienzo de la conversación, parte de la evaluación integral del programa de la escuela y la evaluación de necesidades que indica cómo la </a:t>
            </a:r>
            <a:r>
              <a:rPr lang="es-ES"/>
              <a:t>escuela puede </a:t>
            </a:r>
            <a:r>
              <a:rPr lang="es-ES" dirty="0"/>
              <a:t>continuar mejorando su programa de instrucción. </a:t>
            </a:r>
            <a:endParaRPr lang="en-US" dirty="0"/>
          </a:p>
          <a:p>
            <a:pPr marL="0" indent="0">
              <a:buNone/>
            </a:pPr>
            <a:r>
              <a:rPr lang="es-ES" dirty="0"/>
              <a:t>Aunque </a:t>
            </a:r>
            <a:r>
              <a:rPr lang="es-ES"/>
              <a:t>la evaluación </a:t>
            </a:r>
            <a:r>
              <a:rPr lang="es-ES" dirty="0"/>
              <a:t>del SPSA aborda varios objetivos </a:t>
            </a:r>
            <a:r>
              <a:rPr lang="es-ES"/>
              <a:t>medibles incluido </a:t>
            </a:r>
            <a:r>
              <a:rPr lang="es-ES" dirty="0"/>
              <a:t>en el </a:t>
            </a:r>
            <a:r>
              <a:rPr lang="es-ES"/>
              <a:t>SPSA del año anterior</a:t>
            </a:r>
            <a:r>
              <a:rPr lang="es-ES" dirty="0"/>
              <a:t>, el enfoque debe permanecer en responder las siguientes </a:t>
            </a:r>
            <a:r>
              <a:rPr lang="es-ES"/>
              <a:t>preguntas claves </a:t>
            </a:r>
            <a:r>
              <a:rPr lang="es-ES" dirty="0"/>
              <a:t>sobre las estrategias y acciones descritas en el SPSA: </a:t>
            </a:r>
          </a:p>
          <a:p>
            <a:pPr marL="0" indent="0">
              <a:buNone/>
            </a:pPr>
            <a:r>
              <a:rPr lang="es-ES" dirty="0"/>
              <a:t>"¿Qué funciona y qué no funciona?" y "¿Cómo lo sabemos?"</a:t>
            </a:r>
            <a:endParaRPr lang="en-US" dirty="0"/>
          </a:p>
          <a:p>
            <a:pPr marL="0" indent="0" eaLnBrk="1" hangingPunct="1">
              <a:buFont typeface="Wingdings" panose="05000000000000000000" pitchFamily="2" charset="2"/>
              <a:buNone/>
            </a:pPr>
            <a:endParaRPr lang="en-US" altLang="en-US" sz="2600" dirty="0"/>
          </a:p>
          <a:p>
            <a:pPr marL="0" indent="0" eaLnBrk="1" hangingPunct="1">
              <a:buFont typeface="Wingdings" panose="05000000000000000000" pitchFamily="2" charset="2"/>
              <a:buNone/>
            </a:pPr>
            <a:endParaRPr lang="en-US" altLang="en-US" sz="1500" dirty="0"/>
          </a:p>
          <a:p>
            <a:pPr marL="0" indent="0" eaLnBrk="1" hangingPunct="1">
              <a:buFont typeface="Wingdings" panose="05000000000000000000" pitchFamily="2" charset="2"/>
              <a:buNone/>
            </a:pPr>
            <a:endParaRPr lang="en-US" altLang="en-US" dirty="0"/>
          </a:p>
        </p:txBody>
      </p:sp>
      <p:pic>
        <p:nvPicPr>
          <p:cNvPr id="14340" name="Picture 5">
            <a:extLst>
              <a:ext uri="{FF2B5EF4-FFF2-40B4-BE49-F238E27FC236}">
                <a16:creationId xmlns:a16="http://schemas.microsoft.com/office/drawing/2014/main" id="{4F97BF6B-32F7-4020-934F-859BA4E6D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4233" y="364446"/>
            <a:ext cx="1890067" cy="127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s-US" altLang="en-US" sz="2000" b="1" dirty="0"/>
              <a:t>Revisión del desempeño escolar </a:t>
            </a:r>
            <a:r>
              <a:rPr lang="en-US" altLang="en-US" sz="2000"/>
              <a:t>– </a:t>
            </a:r>
            <a:r>
              <a:rPr lang="es-US" altLang="en-US" sz="2000"/>
              <a:t>¿ Cómo </a:t>
            </a:r>
            <a:r>
              <a:rPr lang="es-US" altLang="en-US" sz="2000" dirty="0"/>
              <a:t>se ha desempeñado la escuela en </a:t>
            </a:r>
            <a:r>
              <a:rPr lang="es-US" altLang="en-US" sz="2000"/>
              <a:t>esta area? ¿Qué </a:t>
            </a:r>
            <a:r>
              <a:rPr lang="es-US" altLang="en-US" sz="2000" dirty="0"/>
              <a:t>muestran los datos/evidencia?</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300037" y="173672"/>
            <a:ext cx="8618537" cy="1322388"/>
          </a:xfrm>
        </p:spPr>
        <p:txBody>
          <a:bodyPr/>
          <a:lstStyle/>
          <a:p>
            <a:pPr eaLnBrk="1" hangingPunct="1"/>
            <a:r>
              <a:rPr lang="es-US" altLang="en-US"/>
              <a:t>Página </a:t>
            </a:r>
            <a:r>
              <a:rPr lang="es-US" altLang="en-US" dirty="0"/>
              <a:t>de objetivos de </a:t>
            </a:r>
            <a:br>
              <a:rPr lang="es-US" altLang="en-US" dirty="0"/>
            </a:br>
            <a:r>
              <a:rPr lang="en-US" altLang="en-US" dirty="0"/>
              <a:t>100% </a:t>
            </a:r>
            <a:r>
              <a:rPr lang="es-US" altLang="en-US" dirty="0"/>
              <a:t>graduación</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3127456978"/>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 </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100% Graduation and Beyond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Graduation and Beyond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Graduation and Beyond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4054120381"/>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010126">
                  <a:extLst>
                    <a:ext uri="{9D8B030D-6E8A-4147-A177-3AD203B41FA5}">
                      <a16:colId xmlns:a16="http://schemas.microsoft.com/office/drawing/2014/main" val="20000"/>
                    </a:ext>
                  </a:extLst>
                </a:gridCol>
                <a:gridCol w="3090690">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a:t>
                      </a:r>
                      <a:r>
                        <a:rPr lang="en-US" sz="1800">
                          <a:solidFill>
                            <a:srgbClr val="FF0000"/>
                          </a:solidFill>
                        </a:rPr>
                        <a:t>[Relevant Data/Evidence]</a:t>
                      </a:r>
                      <a:endParaRPr lang="en-US" sz="1800" dirty="0">
                        <a:solidFill>
                          <a:srgbClr val="FF0000"/>
                        </a:solidFill>
                      </a:endParaRP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latin typeface="+mj-lt"/>
              </a:rPr>
              <a:t>Evaluación del programa (análisis de la </a:t>
            </a:r>
            <a:r>
              <a:rPr lang="es-ES" altLang="en-US" sz="2000" b="1">
                <a:solidFill>
                  <a:srgbClr val="222222"/>
                </a:solidFill>
                <a:latin typeface="+mj-lt"/>
              </a:rPr>
              <a:t>causa a la raíz</a:t>
            </a:r>
            <a:r>
              <a:rPr lang="es-ES" altLang="en-US" sz="2000" b="1" dirty="0">
                <a:solidFill>
                  <a:srgbClr val="222222"/>
                </a:solidFill>
                <a:latin typeface="+mj-lt"/>
              </a:rPr>
              <a:t>): </a:t>
            </a:r>
            <a:r>
              <a:rPr lang="es-ES" altLang="en-US" sz="2000" dirty="0">
                <a:solidFill>
                  <a:srgbClr val="222222"/>
                </a:solidFill>
                <a:latin typeface="+mj-lt"/>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eaLnBrk="1" hangingPunct="1"/>
            <a:r>
              <a:rPr lang="en-US" altLang="en-US" sz="2000" dirty="0">
                <a:solidFill>
                  <a:srgbClr val="FF0000"/>
                </a:solidFill>
              </a:rPr>
              <a:t>[Insert school-specific information]</a:t>
            </a:r>
          </a:p>
          <a:p>
            <a:pPr marL="690563" lvl="1" indent="-279400"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189232"/>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US" altLang="en-US" sz="4000">
                <a:solidFill>
                  <a:schemeClr val="tx2"/>
                </a:solidFill>
              </a:rPr>
              <a:t>Página </a:t>
            </a:r>
            <a:r>
              <a:rPr lang="es-US" altLang="en-US" sz="4000" dirty="0">
                <a:solidFill>
                  <a:schemeClr val="tx2"/>
                </a:solidFill>
              </a:rPr>
              <a:t>de objetivos de </a:t>
            </a:r>
            <a:br>
              <a:rPr lang="es-US" altLang="en-US" sz="4000" dirty="0">
                <a:solidFill>
                  <a:schemeClr val="tx2"/>
                </a:solidFill>
              </a:rPr>
            </a:br>
            <a:r>
              <a:rPr lang="en-US" altLang="en-US" sz="4000" dirty="0">
                <a:solidFill>
                  <a:schemeClr val="tx2"/>
                </a:solidFill>
              </a:rPr>
              <a:t>100% </a:t>
            </a:r>
            <a:r>
              <a:rPr lang="es-US" altLang="en-US" sz="4000" dirty="0">
                <a:solidFill>
                  <a:schemeClr val="tx2"/>
                </a:solidFill>
              </a:rPr>
              <a:t>graduación</a:t>
            </a:r>
            <a:endParaRPr lang="en-US" altLang="en-US" sz="40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latin typeface="+mj-lt"/>
              </a:rPr>
              <a:t>Implicaciones para el año escolar </a:t>
            </a:r>
            <a:r>
              <a:rPr lang="es-ES" altLang="en-US" sz="2000" b="1" dirty="0" smtClean="0">
                <a:solidFill>
                  <a:srgbClr val="222222"/>
                </a:solidFill>
                <a:latin typeface="+mj-lt"/>
              </a:rPr>
              <a:t>2021 </a:t>
            </a:r>
            <a:r>
              <a:rPr lang="es-ES" altLang="en-US" sz="2000" b="1" dirty="0">
                <a:solidFill>
                  <a:srgbClr val="222222"/>
                </a:solidFill>
                <a:latin typeface="+mj-lt"/>
              </a:rPr>
              <a:t>- </a:t>
            </a:r>
            <a:r>
              <a:rPr lang="es-ES" altLang="en-US" sz="2000" b="1" dirty="0" smtClean="0">
                <a:solidFill>
                  <a:srgbClr val="222222"/>
                </a:solidFill>
                <a:latin typeface="+mj-lt"/>
              </a:rPr>
              <a:t>2022</a:t>
            </a:r>
            <a:r>
              <a:rPr lang="es-ES" altLang="en-US" sz="2000" dirty="0" smtClean="0">
                <a:solidFill>
                  <a:srgbClr val="222222"/>
                </a:solidFill>
                <a:latin typeface="+mj-lt"/>
              </a:rPr>
              <a:t>: </a:t>
            </a:r>
            <a:r>
              <a:rPr lang="es-ES" altLang="en-US" sz="2000" dirty="0">
                <a:solidFill>
                  <a:srgbClr val="222222"/>
                </a:solidFill>
                <a:latin typeface="+mj-lt"/>
              </a:rPr>
              <a:t>Según nuestra evaluación del SPSA del año pasado, ¿qué estrategias de nuestro SPSA actual continuaremos implementando? ¿Qué, si acaso, consideraremos cambiar o agregar a nuestro plan actual para mejorar el programa de instrucción?</a:t>
            </a:r>
          </a:p>
          <a:p>
            <a:pPr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s-US" altLang="en-US"/>
              <a:t>Página </a:t>
            </a:r>
            <a:r>
              <a:rPr lang="es-US" altLang="en-US" dirty="0"/>
              <a:t>de objetivos de </a:t>
            </a:r>
            <a:br>
              <a:rPr lang="es-US" altLang="en-US" dirty="0"/>
            </a:br>
            <a:r>
              <a:rPr lang="en-US" altLang="en-US" dirty="0"/>
              <a:t>100% </a:t>
            </a:r>
            <a:r>
              <a:rPr lang="es-US" altLang="en-US" dirty="0"/>
              <a:t>graduación</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300037" y="226377"/>
            <a:ext cx="8618537" cy="1322388"/>
          </a:xfrm>
        </p:spPr>
        <p:txBody>
          <a:bodyPr/>
          <a:lstStyle/>
          <a:p>
            <a:pPr eaLnBrk="1" hangingPunct="1"/>
            <a:r>
              <a:rPr lang="es-US" altLang="en-US"/>
              <a:t>Página </a:t>
            </a:r>
            <a:r>
              <a:rPr lang="es-US" altLang="en-US" dirty="0"/>
              <a:t>de objetivos de lectura</a:t>
            </a:r>
          </a:p>
        </p:txBody>
      </p:sp>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38125" y="2058352"/>
            <a:ext cx="8707438" cy="4564063"/>
          </a:xfrm>
        </p:spPr>
        <p:txBody>
          <a:bodyPr/>
          <a:lstStyle/>
          <a:p>
            <a:pPr marL="0" indent="0">
              <a:buNone/>
            </a:pPr>
            <a:r>
              <a:rPr lang="es-US" altLang="en-US" sz="2000" b="1" dirty="0"/>
              <a:t>Revisión del desempeño escolar </a:t>
            </a:r>
            <a:r>
              <a:rPr lang="en-US" altLang="en-US" sz="2000"/>
              <a:t>– </a:t>
            </a:r>
            <a:r>
              <a:rPr lang="es-US" altLang="en-US" sz="2000"/>
              <a:t>¿ Cómo </a:t>
            </a:r>
            <a:r>
              <a:rPr lang="es-US" altLang="en-US" sz="2000" dirty="0"/>
              <a:t>se ha desempeñado la escuela en </a:t>
            </a:r>
            <a:r>
              <a:rPr lang="es-US" altLang="en-US" sz="2000"/>
              <a:t>esta area? ¿Qué muestran </a:t>
            </a:r>
            <a:r>
              <a:rPr lang="es-US" altLang="en-US" sz="2000" dirty="0"/>
              <a:t>los datos/evidencia?</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2917562940"/>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a:t>Objetivo </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3383844793"/>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3086326">
                  <a:extLst>
                    <a:ext uri="{9D8B030D-6E8A-4147-A177-3AD203B41FA5}">
                      <a16:colId xmlns:a16="http://schemas.microsoft.com/office/drawing/2014/main" val="20000"/>
                    </a:ext>
                  </a:extLst>
                </a:gridCol>
                <a:gridCol w="3014490">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  </a:t>
                      </a:r>
                      <a:r>
                        <a:rPr lang="en-US" sz="1800">
                          <a:solidFill>
                            <a:srgbClr val="FF0000"/>
                          </a:solidFill>
                        </a:rPr>
                        <a:t>[Relevant Data/Evidence]</a:t>
                      </a:r>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3786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s-ES" altLang="en-US" sz="2000" b="1" dirty="0">
                <a:solidFill>
                  <a:srgbClr val="222222"/>
                </a:solidFill>
              </a:rPr>
              <a:t>Evaluación del programa (análisis de la </a:t>
            </a:r>
            <a:r>
              <a:rPr lang="es-ES" altLang="en-US" sz="2000" b="1">
                <a:solidFill>
                  <a:srgbClr val="222222"/>
                </a:solidFill>
              </a:rPr>
              <a:t>causa a la raíz</a:t>
            </a:r>
            <a:r>
              <a:rPr lang="es-ES" altLang="en-US" sz="2000" b="1" dirty="0">
                <a:solidFill>
                  <a:srgbClr val="222222"/>
                </a:solidFill>
              </a:rPr>
              <a:t>): </a:t>
            </a:r>
            <a:r>
              <a:rPr lang="es-ES" altLang="en-US" sz="2000" dirty="0">
                <a:solidFill>
                  <a:srgbClr val="222222"/>
                </a:solidFill>
              </a:rPr>
              <a:t>Si la escuela ha mejorado los resultados de sus estudiantes, ¿qué estrategias y acciones han funcionado para producir esos resultados? Si la escuela no ha mejorado significativamente, ¿qué no ha funcionado? ¿Por qué el programa educativo de la escuela no ha producido mejores resultados para los estudiantes?</a:t>
            </a:r>
          </a:p>
          <a:p>
            <a:pPr marL="690563" indent="-344488" eaLnBrk="1" hangingPunct="1">
              <a:buFont typeface="Wingdings" panose="05000000000000000000" pitchFamily="2" charset="2"/>
              <a:buChar char=""/>
            </a:pPr>
            <a:r>
              <a:rPr lang="en-US" altLang="en-US" sz="2000" dirty="0">
                <a:solidFill>
                  <a:srgbClr val="FF0000"/>
                </a:solidFill>
              </a:rPr>
              <a:t>[Insert school-specific information]</a:t>
            </a:r>
          </a:p>
          <a:p>
            <a:pPr marL="0" indent="0" eaLnBrk="1" hangingPunct="1">
              <a:buNone/>
            </a:pPr>
            <a:endParaRPr lang="en-US" altLang="en-US" sz="2000" dirty="0"/>
          </a:p>
          <a:p>
            <a:pPr lvl="1" eaLnBrk="1" hangingPunct="1">
              <a:buFont typeface="Arial" panose="020B0604020202020204" pitchFamily="34" charset="0"/>
              <a:buNone/>
            </a:pPr>
            <a:endParaRPr lang="en-US" altLang="en-US" sz="2000" dirty="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4034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s-US" altLang="en-US" sz="4000">
                <a:solidFill>
                  <a:schemeClr val="tx2"/>
                </a:solidFill>
              </a:rPr>
              <a:t>Página </a:t>
            </a:r>
            <a:r>
              <a:rPr lang="es-US" altLang="en-US" sz="4000" dirty="0">
                <a:solidFill>
                  <a:schemeClr val="tx2"/>
                </a:solidFill>
              </a:rPr>
              <a:t>de objetivos de lectura</a:t>
            </a:r>
            <a:endParaRPr lang="en-US" altLang="en-US" sz="4000" dirty="0">
              <a:solidFill>
                <a:schemeClr val="tx2"/>
              </a:solidFill>
            </a:endParaRPr>
          </a:p>
        </p:txBody>
      </p:sp>
    </p:spTree>
    <p:extLst>
      <p:ext uri="{BB962C8B-B14F-4D97-AF65-F5344CB8AC3E}">
        <p14:creationId xmlns:p14="http://schemas.microsoft.com/office/powerpoint/2010/main" val="336563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s-ES" altLang="en-US" sz="2000" b="1" dirty="0">
                <a:solidFill>
                  <a:srgbClr val="222222"/>
                </a:solidFill>
              </a:rPr>
              <a:t>Implicaciones para el año escolar </a:t>
            </a:r>
            <a:r>
              <a:rPr lang="es-ES" altLang="en-US" sz="2000" b="1" dirty="0" smtClean="0">
                <a:solidFill>
                  <a:srgbClr val="222222"/>
                </a:solidFill>
              </a:rPr>
              <a:t>2021 </a:t>
            </a:r>
            <a:r>
              <a:rPr lang="es-ES" altLang="en-US" sz="2000" b="1" dirty="0">
                <a:solidFill>
                  <a:srgbClr val="222222"/>
                </a:solidFill>
              </a:rPr>
              <a:t>- </a:t>
            </a:r>
            <a:r>
              <a:rPr lang="es-ES" altLang="en-US" sz="2000" b="1" dirty="0" smtClean="0">
                <a:solidFill>
                  <a:srgbClr val="222222"/>
                </a:solidFill>
              </a:rPr>
              <a:t>2022</a:t>
            </a:r>
            <a:r>
              <a:rPr lang="es-ES" altLang="en-US" sz="2000" dirty="0" smtClean="0">
                <a:solidFill>
                  <a:srgbClr val="222222"/>
                </a:solidFill>
              </a:rPr>
              <a:t>: </a:t>
            </a:r>
            <a:r>
              <a:rPr lang="es-ES" altLang="en-US" sz="2000" dirty="0">
                <a:solidFill>
                  <a:srgbClr val="222222"/>
                </a:solidFill>
              </a:rPr>
              <a:t>Según nuestra evaluación del SPSA del año pasado, ¿qué estrategias de nuestro SPSA actual continuaremos implementando? ¿Qué, si acaso, consideraremos cambiar o agregar a nuestro plan actual para mejorar el programa de instrucción?</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s-US" altLang="en-US"/>
              <a:t>Página </a:t>
            </a:r>
            <a:r>
              <a:rPr lang="es-US" altLang="en-US" dirty="0"/>
              <a:t>de objetivos de lectura</a:t>
            </a:r>
            <a:endParaRPr lang="en-US" altLang="en-US" dirty="0"/>
          </a:p>
        </p:txBody>
      </p:sp>
    </p:spTree>
    <p:extLst>
      <p:ext uri="{BB962C8B-B14F-4D97-AF65-F5344CB8AC3E}">
        <p14:creationId xmlns:p14="http://schemas.microsoft.com/office/powerpoint/2010/main" val="656611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2782</TotalTime>
  <Words>1653</Words>
  <Application>Microsoft Office PowerPoint</Application>
  <PresentationFormat>On-screen Show (4:3)</PresentationFormat>
  <Paragraphs>169</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MS PGothic</vt:lpstr>
      <vt:lpstr>Arial</vt:lpstr>
      <vt:lpstr>Book Antiqua</vt:lpstr>
      <vt:lpstr>Calibri</vt:lpstr>
      <vt:lpstr>Wingdings</vt:lpstr>
      <vt:lpstr>Hardcover</vt:lpstr>
      <vt:lpstr>[Insert Previous School Year]  Evaluación annual del Plan Escolar para el Rendimiento Académico Estudiantil (SPSA)</vt:lpstr>
      <vt:lpstr>Evaluación annual del SPSA</vt:lpstr>
      <vt:lpstr>Evaluación annual del SPSA</vt:lpstr>
      <vt:lpstr>Página de objetivos de  100% graduación</vt:lpstr>
      <vt:lpstr>PowerPoint Presentation</vt:lpstr>
      <vt:lpstr>Página de objetivos de  100% graduación</vt:lpstr>
      <vt:lpstr>Página de objetivos de lectura</vt:lpstr>
      <vt:lpstr>PowerPoint Presentation</vt:lpstr>
      <vt:lpstr>Página de objetivos de lectura</vt:lpstr>
      <vt:lpstr>Página de objetivos de matemáticas</vt:lpstr>
      <vt:lpstr>PowerPoint Presentation</vt:lpstr>
      <vt:lpstr>Página de objetivos de matemáticas</vt:lpstr>
      <vt:lpstr>Página de objetivos de programas para estudiantes de inglés </vt:lpstr>
      <vt:lpstr>PowerPoint Presentation</vt:lpstr>
      <vt:lpstr>Página de objetivos de programas para estudiantes de inglés </vt:lpstr>
      <vt:lpstr>Página de objetivos de participación de los padres, la comunidad y los estudiantes </vt:lpstr>
      <vt:lpstr>PowerPoint Presentation</vt:lpstr>
      <vt:lpstr>Página de objetivos de participación de los padres, la comunidad y los estudiantes</vt:lpstr>
      <vt:lpstr>Página de asistencia al 100%, suspensiones, seguridad escolar y otros apoyos </vt:lpstr>
      <vt:lpstr>PowerPoint Presentation</vt:lpstr>
      <vt:lpstr>Página de asistencia al 100%, suspensiones, seguridad escolar y otros apoyos </vt:lpstr>
      <vt:lpstr>PowerPoint Presentation</vt:lpstr>
    </vt:vector>
  </TitlesOfParts>
  <Company>Los Angeles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SPSA EVALUATION</dc:title>
  <dc:creator>LAUSD user</dc:creator>
  <cp:lastModifiedBy>Riquelme, Cecilia</cp:lastModifiedBy>
  <cp:revision>110</cp:revision>
  <cp:lastPrinted>2019-09-06T17:14:17Z</cp:lastPrinted>
  <dcterms:created xsi:type="dcterms:W3CDTF">2016-10-31T17:04:49Z</dcterms:created>
  <dcterms:modified xsi:type="dcterms:W3CDTF">2021-09-15T18:38:30Z</dcterms:modified>
</cp:coreProperties>
</file>